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jpg" ContentType="image/jpg"/>
  <Override PartName="/ppt/media/image18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7.jpg" ContentType="image/jpg"/>
  <Override PartName="/ppt/media/image28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9" r:id="rId3"/>
    <p:sldId id="261" r:id="rId4"/>
    <p:sldId id="259" r:id="rId5"/>
    <p:sldId id="263" r:id="rId6"/>
    <p:sldId id="274" r:id="rId7"/>
    <p:sldId id="275" r:id="rId8"/>
    <p:sldId id="276" r:id="rId9"/>
    <p:sldId id="277" r:id="rId10"/>
    <p:sldId id="281" r:id="rId11"/>
    <p:sldId id="264" r:id="rId12"/>
    <p:sldId id="272" r:id="rId13"/>
    <p:sldId id="273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Why" id="{1384701E-1AB4-45A1-A876-AB5277D27F0D}">
          <p14:sldIdLst>
            <p14:sldId id="269"/>
            <p14:sldId id="261"/>
            <p14:sldId id="259"/>
            <p14:sldId id="263"/>
            <p14:sldId id="274"/>
            <p14:sldId id="275"/>
            <p14:sldId id="276"/>
            <p14:sldId id="277"/>
            <p14:sldId id="281"/>
          </p14:sldIdLst>
        </p14:section>
        <p14:section name="App" id="{E8041390-56A5-43C4-8AFE-C7AD0FB41569}">
          <p14:sldIdLst>
            <p14:sldId id="264"/>
            <p14:sldId id="272"/>
            <p14:sldId id="273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0C7B"/>
    <a:srgbClr val="5B9BD5"/>
    <a:srgbClr val="E5F0F9"/>
    <a:srgbClr val="538235"/>
    <a:srgbClr val="A9D18E"/>
    <a:srgbClr val="2CA02C"/>
    <a:srgbClr val="1F77B4"/>
    <a:srgbClr val="F6F9F5"/>
    <a:srgbClr val="006FC0"/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5525" autoAdjust="0"/>
  </p:normalViewPr>
  <p:slideViewPr>
    <p:cSldViewPr snapToGrid="0" showGuides="1">
      <p:cViewPr varScale="1">
        <p:scale>
          <a:sx n="88" d="100"/>
          <a:sy n="88" d="100"/>
        </p:scale>
        <p:origin x="984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啊啊啊啊，数学为什么这么坏  </a:t>
            </a:r>
            <a:r>
              <a:rPr lang="en-US" altLang="zh-CN" dirty="0"/>
              <a:t>(</a:t>
            </a:r>
            <a:r>
              <a:rPr lang="zh-CN" altLang="en-US" dirty="0"/>
              <a:t>；</a:t>
            </a:r>
            <a:r>
              <a:rPr lang="en-US" altLang="zh-CN" dirty="0"/>
              <a:t>′⌒`)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499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只有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是不知道的，因此我们的神经网络做的就是预测</a:t>
                </a:r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zh-CN" altLang="en-US" sz="1200" b="0" i="0">
                    <a:latin typeface="Cambria Math" panose="02040503050406030204" pitchFamily="18" charset="0"/>
                  </a:rPr>
                  <a:t>只有𝜀</a:t>
                </a:r>
                <a:r>
                  <a:rPr lang="zh-CN" altLang="en-US" dirty="0"/>
                  <a:t>是不知道的，因此我们的神经网络做的就是预测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𝜀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6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dwa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63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751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46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真能做出来吗</a:t>
            </a:r>
            <a:r>
              <a:rPr lang="en-US" altLang="zh-CN" dirty="0"/>
              <a:t>(</a:t>
            </a:r>
            <a:r>
              <a:rPr lang="zh-CN" altLang="en-US" dirty="0"/>
              <a:t>￣</a:t>
            </a:r>
            <a:r>
              <a:rPr lang="en-US" altLang="zh-CN" dirty="0"/>
              <a:t>_</a:t>
            </a:r>
            <a:r>
              <a:rPr lang="zh-CN" altLang="en-US" dirty="0"/>
              <a:t>￣</a:t>
            </a:r>
            <a:r>
              <a:rPr lang="en-US" altLang="zh-CN" dirty="0"/>
              <a:t>|||)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77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28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20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并不是简单的加一个高斯噪声，而是通过一个线性组合的方式加噪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这个加噪过程符合一个高斯分布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84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96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39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找到某一参数，使得模型生成的图像是正确的概率是比较高的</a:t>
            </a:r>
            <a:endParaRPr lang="en-US" altLang="zh-CN" dirty="0"/>
          </a:p>
          <a:p>
            <a:r>
              <a:rPr lang="zh-CN" altLang="en-US" dirty="0"/>
              <a:t>画图来说就是拟合每一步的分布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42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1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我们需要拟合两个分布，一个是我们预先定义好的加噪分布，另一个为上述的去噪过程的分布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04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10515600" cy="72803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pc="-5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70.png"/><Relationship Id="rId7" Type="http://schemas.openxmlformats.org/officeDocument/2006/relationships/image" Target="../media/image145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560.png"/><Relationship Id="rId9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47.jp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gif"/><Relationship Id="rId9" Type="http://schemas.openxmlformats.org/officeDocument/2006/relationships/image" Target="../media/image5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47.jpg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48.gif"/><Relationship Id="rId9" Type="http://schemas.openxmlformats.org/officeDocument/2006/relationships/image" Target="../media/image5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Haruko386@outlook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hyperlink" Target="https://github.com/Haruko386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52.png"/><Relationship Id="rId5" Type="http://schemas.openxmlformats.org/officeDocument/2006/relationships/image" Target="../media/image4.jpg"/><Relationship Id="rId10" Type="http://schemas.openxmlformats.org/officeDocument/2006/relationships/image" Target="../media/image51.png"/><Relationship Id="rId4" Type="http://schemas.openxmlformats.org/officeDocument/2006/relationships/image" Target="../media/image3.jp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5.jp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jp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3.jpg"/><Relationship Id="rId19" Type="http://schemas.openxmlformats.org/officeDocument/2006/relationships/image" Target="../media/image18.jpg"/><Relationship Id="rId4" Type="http://schemas.openxmlformats.org/officeDocument/2006/relationships/image" Target="../media/image7.png"/><Relationship Id="rId9" Type="http://schemas.openxmlformats.org/officeDocument/2006/relationships/image" Target="../media/image2.jp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2.jpg"/><Relationship Id="rId21" Type="http://schemas.openxmlformats.org/officeDocument/2006/relationships/image" Target="../media/image760.png"/><Relationship Id="rId7" Type="http://schemas.openxmlformats.org/officeDocument/2006/relationships/image" Target="../media/image4.jp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0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66.png"/><Relationship Id="rId24" Type="http://schemas.openxmlformats.org/officeDocument/2006/relationships/image" Target="../media/image19.png"/><Relationship Id="rId5" Type="http://schemas.openxmlformats.org/officeDocument/2006/relationships/image" Target="../media/image6.jpg"/><Relationship Id="rId15" Type="http://schemas.openxmlformats.org/officeDocument/2006/relationships/image" Target="../media/image701.png"/><Relationship Id="rId23" Type="http://schemas.openxmlformats.org/officeDocument/2006/relationships/image" Target="../media/image780.png"/><Relationship Id="rId10" Type="http://schemas.openxmlformats.org/officeDocument/2006/relationships/image" Target="../media/image650.png"/><Relationship Id="rId19" Type="http://schemas.openxmlformats.org/officeDocument/2006/relationships/image" Target="../media/image77.png"/><Relationship Id="rId4" Type="http://schemas.openxmlformats.org/officeDocument/2006/relationships/image" Target="../media/image5.jp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Relationship Id="rId22" Type="http://schemas.openxmlformats.org/officeDocument/2006/relationships/image" Target="../media/image770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.png"/><Relationship Id="rId3" Type="http://schemas.openxmlformats.org/officeDocument/2006/relationships/image" Target="../media/image5.jpg"/><Relationship Id="rId34" Type="http://schemas.openxmlformats.org/officeDocument/2006/relationships/image" Target="../media/image24.png"/><Relationship Id="rId7" Type="http://schemas.openxmlformats.org/officeDocument/2006/relationships/image" Target="../media/image18.jpg"/><Relationship Id="rId25" Type="http://schemas.openxmlformats.org/officeDocument/2006/relationships/image" Target="../media/image97.png"/><Relationship Id="rId3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24" Type="http://schemas.openxmlformats.org/officeDocument/2006/relationships/image" Target="../media/image96.png"/><Relationship Id="rId32" Type="http://schemas.openxmlformats.org/officeDocument/2006/relationships/image" Target="../media/image22.png"/><Relationship Id="rId5" Type="http://schemas.openxmlformats.org/officeDocument/2006/relationships/image" Target="../media/image3.jpg"/><Relationship Id="rId28" Type="http://schemas.openxmlformats.org/officeDocument/2006/relationships/image" Target="../media/image100.png"/><Relationship Id="rId31" Type="http://schemas.openxmlformats.org/officeDocument/2006/relationships/image" Target="../media/image21.png"/><Relationship Id="rId4" Type="http://schemas.openxmlformats.org/officeDocument/2006/relationships/image" Target="../media/image2.jpg"/><Relationship Id="rId27" Type="http://schemas.openxmlformats.org/officeDocument/2006/relationships/image" Target="../media/image99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2.png"/><Relationship Id="rId18" Type="http://schemas.openxmlformats.org/officeDocument/2006/relationships/image" Target="../media/image1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5.jpg"/><Relationship Id="rId5" Type="http://schemas.openxmlformats.org/officeDocument/2006/relationships/image" Target="../media/image9.png"/><Relationship Id="rId15" Type="http://schemas.openxmlformats.org/officeDocument/2006/relationships/image" Target="../media/image103.png"/><Relationship Id="rId10" Type="http://schemas.openxmlformats.org/officeDocument/2006/relationships/image" Target="../media/image4.jpg"/><Relationship Id="rId19" Type="http://schemas.openxmlformats.org/officeDocument/2006/relationships/image" Target="../media/image107.png"/><Relationship Id="rId4" Type="http://schemas.openxmlformats.org/officeDocument/2006/relationships/image" Target="../media/image8.png"/><Relationship Id="rId9" Type="http://schemas.openxmlformats.org/officeDocument/2006/relationships/image" Target="../media/image3.jpg"/><Relationship Id="rId1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32.png"/><Relationship Id="rId3" Type="http://schemas.openxmlformats.org/officeDocument/2006/relationships/image" Target="../media/image27.jp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0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8.jpg"/><Relationship Id="rId9" Type="http://schemas.openxmlformats.org/officeDocument/2006/relationships/image" Target="../media/image114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3" Type="http://schemas.openxmlformats.org/officeDocument/2006/relationships/image" Target="../media/image700.png"/><Relationship Id="rId21" Type="http://schemas.openxmlformats.org/officeDocument/2006/relationships/image" Target="../media/image126.png"/><Relationship Id="rId7" Type="http://schemas.openxmlformats.org/officeDocument/2006/relationships/image" Target="../media/image10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6.jpg"/><Relationship Id="rId24" Type="http://schemas.openxmlformats.org/officeDocument/2006/relationships/image" Target="../media/image129.png"/><Relationship Id="rId5" Type="http://schemas.openxmlformats.org/officeDocument/2006/relationships/image" Target="../media/image38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10" Type="http://schemas.openxmlformats.org/officeDocument/2006/relationships/image" Target="../media/image5.jpg"/><Relationship Id="rId19" Type="http://schemas.openxmlformats.org/officeDocument/2006/relationships/image" Target="../media/image124.png"/><Relationship Id="rId4" Type="http://schemas.openxmlformats.org/officeDocument/2006/relationships/image" Target="../media/image37.png"/><Relationship Id="rId9" Type="http://schemas.openxmlformats.org/officeDocument/2006/relationships/image" Target="../media/image4.jpg"/><Relationship Id="rId14" Type="http://schemas.openxmlformats.org/officeDocument/2006/relationships/image" Target="../media/image117.png"/><Relationship Id="rId22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35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138.png"/><Relationship Id="rId5" Type="http://schemas.openxmlformats.org/officeDocument/2006/relationships/image" Target="../media/image700.png"/><Relationship Id="rId10" Type="http://schemas.openxmlformats.org/officeDocument/2006/relationships/image" Target="../media/image137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5B1CDF85-C49E-B862-AC2B-CF4C1B9CA1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7"/>
            <a:ext cx="12190471" cy="6857139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6A311D2F-7821-286C-A102-E76ED13DE87F}"/>
              </a:ext>
            </a:extLst>
          </p:cNvPr>
          <p:cNvSpPr/>
          <p:nvPr/>
        </p:nvSpPr>
        <p:spPr>
          <a:xfrm>
            <a:off x="0" y="-11320"/>
            <a:ext cx="12176760" cy="6858000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767C57B-F587-B39D-9009-D797E2150EAB}"/>
              </a:ext>
            </a:extLst>
          </p:cNvPr>
          <p:cNvSpPr txBox="1">
            <a:spLocks/>
          </p:cNvSpPr>
          <p:nvPr/>
        </p:nvSpPr>
        <p:spPr>
          <a:xfrm>
            <a:off x="774903" y="878535"/>
            <a:ext cx="6144260" cy="112331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lang="en-US" sz="7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1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A7E858B-94F2-1DC3-4BD5-5CEDF62D108D}"/>
              </a:ext>
            </a:extLst>
          </p:cNvPr>
          <p:cNvSpPr txBox="1"/>
          <p:nvPr/>
        </p:nvSpPr>
        <p:spPr>
          <a:xfrm>
            <a:off x="774903" y="2221814"/>
            <a:ext cx="9159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Denoising</a:t>
            </a:r>
            <a:r>
              <a:rPr sz="4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4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Probabilistic</a:t>
            </a:r>
            <a:r>
              <a:rPr sz="4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0B3FDE8-A572-C0E8-6141-6634E76A6F60}"/>
              </a:ext>
            </a:extLst>
          </p:cNvPr>
          <p:cNvSpPr txBox="1"/>
          <p:nvPr/>
        </p:nvSpPr>
        <p:spPr>
          <a:xfrm>
            <a:off x="774903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D305479-EB47-CFA3-591B-1E7188BA51C1}"/>
              </a:ext>
            </a:extLst>
          </p:cNvPr>
          <p:cNvSpPr txBox="1"/>
          <p:nvPr/>
        </p:nvSpPr>
        <p:spPr>
          <a:xfrm>
            <a:off x="774903" y="3646170"/>
            <a:ext cx="56622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model?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How to visualize the Diffusion model?</a:t>
            </a: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derive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mathematically?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0691" y="365126"/>
                <a:ext cx="2915920" cy="728030"/>
              </a:xfrm>
            </p:spPr>
            <p:txBody>
              <a:bodyPr/>
              <a:lstStyle/>
              <a:p>
                <a:r>
                  <a:rPr lang="en-US" altLang="zh-CN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0691" y="365126"/>
                <a:ext cx="2915920" cy="728030"/>
              </a:xfrm>
              <a:blipFill>
                <a:blip r:embed="rId3"/>
                <a:stretch>
                  <a:fillRect l="-85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16E794-D06D-5737-3C62-3540DED8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D9FC1D-6EFF-4338-BC62-D668530A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38802-90CB-C9F4-9873-29ACB12B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604D8C1-DDE5-938A-4211-13613DFC1103}"/>
              </a:ext>
            </a:extLst>
          </p:cNvPr>
          <p:cNvSpPr txBox="1"/>
          <p:nvPr/>
        </p:nvSpPr>
        <p:spPr>
          <a:xfrm>
            <a:off x="838200" y="1135380"/>
            <a:ext cx="138557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</a:t>
            </a:r>
            <a:r>
              <a:rPr sz="1800" b="1" spc="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EA70BC67-EB5D-2C5E-A6A2-3218BF2115C3}"/>
              </a:ext>
            </a:extLst>
          </p:cNvPr>
          <p:cNvSpPr txBox="1"/>
          <p:nvPr/>
        </p:nvSpPr>
        <p:spPr>
          <a:xfrm>
            <a:off x="838200" y="3326891"/>
            <a:ext cx="2915920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4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(close-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form)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23" name="object 19">
            <a:extLst>
              <a:ext uri="{FF2B5EF4-FFF2-40B4-BE49-F238E27FC236}">
                <a16:creationId xmlns:a16="http://schemas.microsoft.com/office/drawing/2014/main" id="{89D05514-A3D5-F918-7D80-3474D2213B69}"/>
              </a:ext>
            </a:extLst>
          </p:cNvPr>
          <p:cNvGrpSpPr/>
          <p:nvPr/>
        </p:nvGrpSpPr>
        <p:grpSpPr>
          <a:xfrm>
            <a:off x="7373111" y="3280871"/>
            <a:ext cx="709628" cy="416860"/>
            <a:chOff x="7373111" y="3280871"/>
            <a:chExt cx="709628" cy="416860"/>
          </a:xfrm>
        </p:grpSpPr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9F627097-7AFC-332F-0075-03C5AC1B33B0}"/>
                </a:ext>
              </a:extLst>
            </p:cNvPr>
            <p:cNvSpPr/>
            <p:nvPr/>
          </p:nvSpPr>
          <p:spPr>
            <a:xfrm>
              <a:off x="7373111" y="332689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438150" y="0"/>
                  </a:moveTo>
                  <a:lnTo>
                    <a:pt x="438150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38150" y="277749"/>
                  </a:lnTo>
                  <a:lnTo>
                    <a:pt x="438150" y="370332"/>
                  </a:lnTo>
                  <a:lnTo>
                    <a:pt x="623316" y="185166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7E9F89C0-F168-E78C-22F6-B91DA252A57B}"/>
                </a:ext>
              </a:extLst>
            </p:cNvPr>
            <p:cNvSpPr/>
            <p:nvPr/>
          </p:nvSpPr>
          <p:spPr>
            <a:xfrm>
              <a:off x="7459169" y="328087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0" y="92583"/>
                  </a:moveTo>
                  <a:lnTo>
                    <a:pt x="438150" y="92583"/>
                  </a:lnTo>
                  <a:lnTo>
                    <a:pt x="438150" y="0"/>
                  </a:lnTo>
                  <a:lnTo>
                    <a:pt x="623316" y="185166"/>
                  </a:lnTo>
                  <a:lnTo>
                    <a:pt x="438150" y="370332"/>
                  </a:lnTo>
                  <a:lnTo>
                    <a:pt x="438150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4">
            <a:extLst>
              <a:ext uri="{FF2B5EF4-FFF2-40B4-BE49-F238E27FC236}">
                <a16:creationId xmlns:a16="http://schemas.microsoft.com/office/drawing/2014/main" id="{5B73BFE4-7532-C7B0-595E-DD204C55433F}"/>
              </a:ext>
            </a:extLst>
          </p:cNvPr>
          <p:cNvGrpSpPr/>
          <p:nvPr/>
        </p:nvGrpSpPr>
        <p:grpSpPr>
          <a:xfrm>
            <a:off x="5990590" y="4897882"/>
            <a:ext cx="505459" cy="381635"/>
            <a:chOff x="5990590" y="4897882"/>
            <a:chExt cx="505459" cy="381635"/>
          </a:xfrm>
        </p:grpSpPr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57E0916B-017E-74A9-4608-987897A8C3FC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307848" y="0"/>
                  </a:moveTo>
                  <a:lnTo>
                    <a:pt x="307848" y="92202"/>
                  </a:lnTo>
                  <a:lnTo>
                    <a:pt x="0" y="92202"/>
                  </a:lnTo>
                  <a:lnTo>
                    <a:pt x="0" y="276606"/>
                  </a:lnTo>
                  <a:lnTo>
                    <a:pt x="307848" y="276606"/>
                  </a:lnTo>
                  <a:lnTo>
                    <a:pt x="307848" y="368808"/>
                  </a:lnTo>
                  <a:lnTo>
                    <a:pt x="492251" y="184404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456FF7E-5F57-311D-E99F-5C57B4426C76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0" y="92202"/>
                  </a:moveTo>
                  <a:lnTo>
                    <a:pt x="307848" y="92202"/>
                  </a:lnTo>
                  <a:lnTo>
                    <a:pt x="307848" y="0"/>
                  </a:lnTo>
                  <a:lnTo>
                    <a:pt x="492251" y="184404"/>
                  </a:lnTo>
                  <a:lnTo>
                    <a:pt x="307848" y="368808"/>
                  </a:lnTo>
                  <a:lnTo>
                    <a:pt x="307848" y="276606"/>
                  </a:lnTo>
                  <a:lnTo>
                    <a:pt x="0" y="276606"/>
                  </a:lnTo>
                  <a:lnTo>
                    <a:pt x="0" y="92202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67">
                <a:extLst>
                  <a:ext uri="{FF2B5EF4-FFF2-40B4-BE49-F238E27FC236}">
                    <a16:creationId xmlns:a16="http://schemas.microsoft.com/office/drawing/2014/main" id="{DCC7902A-F2B5-61C2-1A39-AE5032CFF0D8}"/>
                  </a:ext>
                </a:extLst>
              </p:cNvPr>
              <p:cNvSpPr/>
              <p:nvPr/>
            </p:nvSpPr>
            <p:spPr>
              <a:xfrm>
                <a:off x="2301239" y="1149096"/>
                <a:ext cx="152908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529079" h="338455">
                    <a:moveTo>
                      <a:pt x="1528572" y="0"/>
                    </a:moveTo>
                    <a:lnTo>
                      <a:pt x="0" y="0"/>
                    </a:lnTo>
                    <a:lnTo>
                      <a:pt x="0" y="338327"/>
                    </a:lnTo>
                    <a:lnTo>
                      <a:pt x="1528572" y="338327"/>
                    </a:lnTo>
                    <a:lnTo>
                      <a:pt x="1528572" y="0"/>
                    </a:lnTo>
                    <a:close/>
                  </a:path>
                </a:pathLst>
              </a:custGeom>
              <a:solidFill>
                <a:srgbClr val="006FC0">
                  <a:alpha val="10195"/>
                </a:srgbClr>
              </a:solidFill>
            </p:spPr>
            <p:txBody>
              <a:bodyPr wrap="square" lIns="0" tIns="0" rIns="0" bIns="0" rtlCol="0"/>
              <a:lstStyle/>
              <a:p>
                <a:r>
                  <a:rPr lang="en-US" altLang="zh-CN" sz="1800" b="1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If</a:t>
                </a:r>
                <a:r>
                  <a:rPr lang="en-US" altLang="zh-CN" sz="1800" b="1" spc="-20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</a:t>
                </a:r>
                <a:r>
                  <a:rPr lang="en-US" altLang="zh-CN" sz="1800" b="1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we</a:t>
                </a:r>
                <a:r>
                  <a:rPr lang="en-US" altLang="zh-CN" sz="1800" b="1" spc="-20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800" b="1" i="1" spc="-20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800" b="1" i="1" spc="-20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ar-AE" sz="1800" b="1" i="1" spc="-20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ar-AE" altLang="zh-CN" sz="1800" dirty="0">
                  <a:latin typeface="Yu Gothic UI"/>
                  <a:cs typeface="Yu Gothic UI"/>
                </a:endParaRPr>
              </a:p>
            </p:txBody>
          </p:sp>
        </mc:Choice>
        <mc:Fallback xmlns="">
          <p:sp>
            <p:nvSpPr>
              <p:cNvPr id="71" name="object 67">
                <a:extLst>
                  <a:ext uri="{FF2B5EF4-FFF2-40B4-BE49-F238E27FC236}">
                    <a16:creationId xmlns:a16="http://schemas.microsoft.com/office/drawing/2014/main" id="{DCC7902A-F2B5-61C2-1A39-AE5032CFF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39" y="1149096"/>
                <a:ext cx="152908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529079" h="338455">
                    <a:moveTo>
                      <a:pt x="1528572" y="0"/>
                    </a:moveTo>
                    <a:lnTo>
                      <a:pt x="0" y="0"/>
                    </a:lnTo>
                    <a:lnTo>
                      <a:pt x="0" y="338327"/>
                    </a:lnTo>
                    <a:lnTo>
                      <a:pt x="1528572" y="338327"/>
                    </a:lnTo>
                    <a:lnTo>
                      <a:pt x="1528572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5179" t="-21818" r="-398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bject 70">
            <a:extLst>
              <a:ext uri="{FF2B5EF4-FFF2-40B4-BE49-F238E27FC236}">
                <a16:creationId xmlns:a16="http://schemas.microsoft.com/office/drawing/2014/main" id="{51986737-FAE5-CC89-0A6E-6E85599DE4AE}"/>
              </a:ext>
            </a:extLst>
          </p:cNvPr>
          <p:cNvSpPr txBox="1"/>
          <p:nvPr/>
        </p:nvSpPr>
        <p:spPr>
          <a:xfrm>
            <a:off x="9393935" y="4799076"/>
            <a:ext cx="1640205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59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noise</a:t>
            </a:r>
            <a:r>
              <a:rPr sz="1600" b="1" spc="-3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predictor</a:t>
            </a:r>
            <a:endParaRPr sz="16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/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6956231-7487-AA45-4940-626A42B460E5}"/>
              </a:ext>
            </a:extLst>
          </p:cNvPr>
          <p:cNvSpPr/>
          <p:nvPr/>
        </p:nvSpPr>
        <p:spPr>
          <a:xfrm>
            <a:off x="3949700" y="1810950"/>
            <a:ext cx="356351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557B3E0-0377-F6E4-9E9B-4BDF41167814}"/>
              </a:ext>
            </a:extLst>
          </p:cNvPr>
          <p:cNvSpPr/>
          <p:nvPr/>
        </p:nvSpPr>
        <p:spPr>
          <a:xfrm>
            <a:off x="7601201" y="1810950"/>
            <a:ext cx="1906866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/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blipFill>
                <a:blip r:embed="rId6"/>
                <a:stretch>
                  <a:fillRect l="-4938" r="-8025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/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blipFill>
                <a:blip r:embed="rId7"/>
                <a:stretch>
                  <a:fillRect l="-8333" r="-1296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/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/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EABD083-A7FC-5971-5DA1-51D7C60D4D75}"/>
              </a:ext>
            </a:extLst>
          </p:cNvPr>
          <p:cNvSpPr/>
          <p:nvPr/>
        </p:nvSpPr>
        <p:spPr>
          <a:xfrm>
            <a:off x="7250451" y="1985432"/>
            <a:ext cx="240962" cy="25580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/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blipFill>
                <a:blip r:embed="rId10"/>
                <a:stretch>
                  <a:fillRect r="-8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/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/>
              <p:nvPr/>
            </p:nvSpPr>
            <p:spPr>
              <a:xfrm>
                <a:off x="9393934" y="5193907"/>
                <a:ext cx="16402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934" y="5193907"/>
                <a:ext cx="1640205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4" grpId="0" animBg="1"/>
      <p:bldP spid="82" grpId="0"/>
      <p:bldP spid="83" grpId="0" animBg="1"/>
      <p:bldP spid="84" grpId="0" animBg="1"/>
      <p:bldP spid="85" grpId="0"/>
      <p:bldP spid="86" grpId="0"/>
      <p:bldP spid="88" grpId="0"/>
      <p:bldP spid="89" grpId="0"/>
      <p:bldP spid="90" grpId="0" animBg="1"/>
      <p:bldP spid="92" grpId="0"/>
      <p:bldP spid="93" grpId="0"/>
      <p:bldP spid="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362BBB-5709-CCEA-B377-3AE5CB9F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6E645-F22B-8C85-4163-92C8CF27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CD1E0-B1FA-F50F-4BE6-6CF0F99F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BED5F-728A-5029-F434-AB02055E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1911"/>
            <a:ext cx="2994189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9104A3-84F0-9F97-B38B-09D8E4B7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62" y="1511911"/>
            <a:ext cx="2959075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1723E954-8B0C-3508-88AE-65DE466F53D2}"/>
              </a:ext>
            </a:extLst>
          </p:cNvPr>
          <p:cNvSpPr txBox="1">
            <a:spLocks/>
          </p:cNvSpPr>
          <p:nvPr/>
        </p:nvSpPr>
        <p:spPr>
          <a:xfrm>
            <a:off x="571600" y="390855"/>
            <a:ext cx="74693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in </a:t>
            </a:r>
            <a:r>
              <a:rPr lang="en-US" b="1" spc="-25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Depth Estimation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A0CFC7-1DF0-8E6A-15E0-E0A774B6A559}"/>
              </a:ext>
            </a:extLst>
          </p:cNvPr>
          <p:cNvSpPr txBox="1"/>
          <p:nvPr/>
        </p:nvSpPr>
        <p:spPr>
          <a:xfrm>
            <a:off x="1528535" y="5278895"/>
            <a:ext cx="1613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Vitor </a:t>
            </a:r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Guizilini</a:t>
            </a:r>
            <a:r>
              <a:rPr lang="en-US" altLang="zh-CN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2C6B1-4DD5-C318-DFD8-ED6B08A38B8D}"/>
              </a:ext>
            </a:extLst>
          </p:cNvPr>
          <p:cNvSpPr txBox="1"/>
          <p:nvPr/>
        </p:nvSpPr>
        <p:spPr>
          <a:xfrm>
            <a:off x="5423380" y="5278895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Bingxin</a:t>
            </a:r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84EA2-CD85-621A-6C56-663EA6D74E06}"/>
              </a:ext>
            </a:extLst>
          </p:cNvPr>
          <p:cNvSpPr txBox="1"/>
          <p:nvPr/>
        </p:nvSpPr>
        <p:spPr>
          <a:xfrm>
            <a:off x="9237883" y="5278895"/>
            <a:ext cx="130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Yiqun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728C2C-A16E-DE73-6DDA-771063A0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610" y="1511911"/>
            <a:ext cx="2933676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261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912172C-30BA-744A-8550-C6EB732F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02D768-2EA6-80E9-E2D1-355A8B4E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2FD2BF-3C20-AA04-7915-A77EFEB8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21650-85D4-E00D-B100-323FF025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2A5DD-269E-F83B-B6C4-A1B8C841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E53FEE-1CDE-2A40-6829-014E50ACC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6D42C5-E888-A600-CFBF-2CD7EF570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820B7B-B17C-0466-DA7E-576C2DB73C40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6BD842E-4E10-5D0E-296D-0B820AE02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611" y="3236758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FAC2FFA-B083-90A2-D076-6714E7590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3236758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8E7586-A6F0-3474-F233-668A41454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1065058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6EFF61-2651-9BE7-E2E8-BD9629076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5611" y="1065058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F828-86F6-A64D-E98F-0634E011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34C4F3D-A2C7-3DBF-A813-3D44B32A8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88368E1-C744-E7F5-CE6B-274E82CA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64104D-F578-E94F-10A2-10C4D245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39D17-6279-A6B0-343A-3890213B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D68E5-CDA2-A2DB-49F9-DE4A8A4A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1C3D5-59E7-92A3-7213-89B380FB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8430BD-EB2F-0FB5-BF15-249650DA0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027F467-EC07-62D2-430D-FA64318F4975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2ADB0E-A71C-DDC2-B8EE-63E18C159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9000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9E7AEDE-88E0-5703-1281-53EA2AD0D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837E76E-8D72-C5E4-3E19-0B081A752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7300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37DA35-F8CC-7D13-1D92-00D92086A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1257300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38093E7-4288-EE2D-0DB3-DACCECD59385}"/>
              </a:ext>
            </a:extLst>
          </p:cNvPr>
          <p:cNvSpPr txBox="1"/>
          <p:nvPr/>
        </p:nvSpPr>
        <p:spPr>
          <a:xfrm>
            <a:off x="1132528" y="5131384"/>
            <a:ext cx="992694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sculpture is already complete within the marble block before I start my work. It’s already there, I just have to chisel away the superfluous material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7326EE8-7A31-C099-81E8-AC962D7A81AF}"/>
              </a:ext>
            </a:extLst>
          </p:cNvPr>
          <p:cNvSpPr txBox="1"/>
          <p:nvPr/>
        </p:nvSpPr>
        <p:spPr>
          <a:xfrm>
            <a:off x="506730" y="4369384"/>
            <a:ext cx="54546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215" dirty="0">
                <a:latin typeface="Arial MT"/>
                <a:cs typeface="Arial MT"/>
              </a:rPr>
              <a:t>“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2D04BD6-304E-09DC-1126-5D52D7242A67}"/>
              </a:ext>
            </a:extLst>
          </p:cNvPr>
          <p:cNvSpPr txBox="1"/>
          <p:nvPr/>
        </p:nvSpPr>
        <p:spPr>
          <a:xfrm>
            <a:off x="11110686" y="5411735"/>
            <a:ext cx="54546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spc="215" dirty="0">
                <a:latin typeface="Arial MT"/>
                <a:cs typeface="Arial MT"/>
              </a:rPr>
              <a:t>”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0DD003A-ACEB-F240-FB31-4F247D9061FE}"/>
              </a:ext>
            </a:extLst>
          </p:cNvPr>
          <p:cNvSpPr txBox="1"/>
          <p:nvPr/>
        </p:nvSpPr>
        <p:spPr>
          <a:xfrm>
            <a:off x="9178290" y="6262716"/>
            <a:ext cx="25069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Michelangelo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8B10265-0199-6C66-59F1-323B6704B7FA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EDB535-41A5-0BA2-30BB-54F5D92E2201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170E9C-B73D-089B-FE79-5527107C7E8A}"/>
              </a:ext>
            </a:extLst>
          </p:cNvPr>
          <p:cNvSpPr txBox="1"/>
          <p:nvPr/>
        </p:nvSpPr>
        <p:spPr>
          <a:xfrm>
            <a:off x="849085" y="1446265"/>
            <a:ext cx="1124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Duan Y, Guo X, Zhu Z.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denoising approach for monocular depth estimation[C]//European Conference on Computer Vision, 2024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Ze, et al. "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 Hierarchical vision transformer using shifted windows." Proceedings of the IEEE/CVF international conference on computer vision. 2021.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Luo C. Understanding diffusion models: A unified perspective[J].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arXiv:2208.11970, 2022.</a:t>
            </a: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B81C4-FADF-2181-07E5-399D6478735D}"/>
              </a:ext>
            </a:extLst>
          </p:cNvPr>
          <p:cNvSpPr txBox="1"/>
          <p:nvPr/>
        </p:nvSpPr>
        <p:spPr>
          <a:xfrm>
            <a:off x="703943" y="3198167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83B94A-4C11-672B-93F6-D1312D860F1E}"/>
              </a:ext>
            </a:extLst>
          </p:cNvPr>
          <p:cNvSpPr txBox="1"/>
          <p:nvPr/>
        </p:nvSpPr>
        <p:spPr>
          <a:xfrm>
            <a:off x="849085" y="3657410"/>
            <a:ext cx="58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64D5AC-11F7-4DF8-A1BE-60F30C1E34B3}"/>
              </a:ext>
            </a:extLst>
          </p:cNvPr>
          <p:cNvSpPr txBox="1"/>
          <p:nvPr/>
        </p:nvSpPr>
        <p:spPr>
          <a:xfrm>
            <a:off x="4248082" y="4011366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You can find all my report here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0CAFE0-C786-48F0-CC41-FE16B5C26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2" y="3332625"/>
            <a:ext cx="2337013" cy="17543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6D3783-C7AF-3B4D-0A25-C411BB35869B}"/>
              </a:ext>
            </a:extLst>
          </p:cNvPr>
          <p:cNvSpPr txBox="1"/>
          <p:nvPr/>
        </p:nvSpPr>
        <p:spPr>
          <a:xfrm>
            <a:off x="7361372" y="479180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笨蛋小咪出镜→</a:t>
            </a: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E432B-D3BC-CD40-8994-9CBC0BCC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4272738" cy="728030"/>
          </a:xfrm>
        </p:spPr>
        <p:txBody>
          <a:bodyPr/>
          <a:lstStyle/>
          <a:p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Diffusion</a:t>
            </a:r>
            <a:r>
              <a:rPr lang="en-US" altLang="zh-CN" b="1" kern="1200" spc="-60" dirty="0">
                <a:solidFill>
                  <a:srgbClr val="000000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Model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E31996-6D22-3672-E8B2-E22DEE7C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403FEE-F331-038F-59A0-DAA2520A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D0E6CB-958C-08CD-E1DA-7A699CA7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6E11E2E6-B36B-03B4-DC96-83A710AE3B91}"/>
              </a:ext>
            </a:extLst>
          </p:cNvPr>
          <p:cNvSpPr txBox="1"/>
          <p:nvPr/>
        </p:nvSpPr>
        <p:spPr>
          <a:xfrm>
            <a:off x="652678" y="6158585"/>
            <a:ext cx="525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6169EB1F-7714-5547-0C54-027D820F1808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34">
            <a:extLst>
              <a:ext uri="{FF2B5EF4-FFF2-40B4-BE49-F238E27FC236}">
                <a16:creationId xmlns:a16="http://schemas.microsoft.com/office/drawing/2014/main" id="{6F5B6783-1A3A-020A-79DC-E7386924B82D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64" name="object 37">
              <a:extLst>
                <a:ext uri="{FF2B5EF4-FFF2-40B4-BE49-F238E27FC236}">
                  <a16:creationId xmlns:a16="http://schemas.microsoft.com/office/drawing/2014/main" id="{8DA8DB15-1BAA-1161-DFCF-D57C2F9F955E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8">
              <a:extLst>
                <a:ext uri="{FF2B5EF4-FFF2-40B4-BE49-F238E27FC236}">
                  <a16:creationId xmlns:a16="http://schemas.microsoft.com/office/drawing/2014/main" id="{EFD4CC29-112B-1189-B8A9-6227D08BC237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17">
            <a:extLst>
              <a:ext uri="{FF2B5EF4-FFF2-40B4-BE49-F238E27FC236}">
                <a16:creationId xmlns:a16="http://schemas.microsoft.com/office/drawing/2014/main" id="{6959BD54-C503-FD87-0068-59F8DEC6911B}"/>
              </a:ext>
            </a:extLst>
          </p:cNvPr>
          <p:cNvSpPr txBox="1"/>
          <p:nvPr/>
        </p:nvSpPr>
        <p:spPr>
          <a:xfrm>
            <a:off x="9721088" y="2670124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9" name="object 33">
            <a:extLst>
              <a:ext uri="{FF2B5EF4-FFF2-40B4-BE49-F238E27FC236}">
                <a16:creationId xmlns:a16="http://schemas.microsoft.com/office/drawing/2014/main" id="{94A1F921-427F-7124-7F6A-19B41D7D847A}"/>
              </a:ext>
            </a:extLst>
          </p:cNvPr>
          <p:cNvSpPr txBox="1"/>
          <p:nvPr/>
        </p:nvSpPr>
        <p:spPr>
          <a:xfrm>
            <a:off x="9734804" y="448063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0" name="object 16">
            <a:extLst>
              <a:ext uri="{FF2B5EF4-FFF2-40B4-BE49-F238E27FC236}">
                <a16:creationId xmlns:a16="http://schemas.microsoft.com/office/drawing/2014/main" id="{4FEE055E-6FC6-883C-2943-A862B1C52682}"/>
              </a:ext>
            </a:extLst>
          </p:cNvPr>
          <p:cNvSpPr txBox="1"/>
          <p:nvPr/>
        </p:nvSpPr>
        <p:spPr>
          <a:xfrm>
            <a:off x="1942338" y="2670124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1" name="object 32">
            <a:extLst>
              <a:ext uri="{FF2B5EF4-FFF2-40B4-BE49-F238E27FC236}">
                <a16:creationId xmlns:a16="http://schemas.microsoft.com/office/drawing/2014/main" id="{BF95F68D-C124-CFC1-7033-392C6925A1D3}"/>
              </a:ext>
            </a:extLst>
          </p:cNvPr>
          <p:cNvSpPr txBox="1"/>
          <p:nvPr/>
        </p:nvSpPr>
        <p:spPr>
          <a:xfrm>
            <a:off x="1956054" y="448063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9AC26C01-C89F-7C8B-0057-5A2D8F1A6D7A}"/>
              </a:ext>
            </a:extLst>
          </p:cNvPr>
          <p:cNvSpPr/>
          <p:nvPr/>
        </p:nvSpPr>
        <p:spPr>
          <a:xfrm>
            <a:off x="3775075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F46AAD7D-D751-4F30-D3D5-0AB06D04028A}"/>
              </a:ext>
            </a:extLst>
          </p:cNvPr>
          <p:cNvSpPr/>
          <p:nvPr/>
        </p:nvSpPr>
        <p:spPr>
          <a:xfrm>
            <a:off x="8182101" y="2835400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EE915C91-A9C8-35CC-FF7A-339F1C164552}"/>
              </a:ext>
            </a:extLst>
          </p:cNvPr>
          <p:cNvSpPr/>
          <p:nvPr/>
        </p:nvSpPr>
        <p:spPr>
          <a:xfrm>
            <a:off x="5742557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D97C59D-52DA-86C0-357A-75022F4CB767}"/>
              </a:ext>
            </a:extLst>
          </p:cNvPr>
          <p:cNvSpPr/>
          <p:nvPr/>
        </p:nvSpPr>
        <p:spPr>
          <a:xfrm>
            <a:off x="7599108" y="2858674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13DB6A61-9821-53B2-EE1F-F45FADAF5A57}"/>
              </a:ext>
            </a:extLst>
          </p:cNvPr>
          <p:cNvSpPr/>
          <p:nvPr/>
        </p:nvSpPr>
        <p:spPr>
          <a:xfrm>
            <a:off x="785812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B7AE20C-8449-2338-84A6-9EB7899A8D24}"/>
              </a:ext>
            </a:extLst>
          </p:cNvPr>
          <p:cNvSpPr/>
          <p:nvPr/>
        </p:nvSpPr>
        <p:spPr>
          <a:xfrm>
            <a:off x="7960992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95E73B6-F869-1B25-F3F2-313A870309FE}"/>
              </a:ext>
            </a:extLst>
          </p:cNvPr>
          <p:cNvSpPr/>
          <p:nvPr/>
        </p:nvSpPr>
        <p:spPr>
          <a:xfrm>
            <a:off x="806754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F1491DA0-9952-101F-574C-1B9DF339CD9D}"/>
              </a:ext>
            </a:extLst>
          </p:cNvPr>
          <p:cNvSpPr/>
          <p:nvPr/>
        </p:nvSpPr>
        <p:spPr>
          <a:xfrm rot="10800000">
            <a:off x="7590281" y="4647266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BF0103E-ECA8-2465-78DC-5A519820A4FC}"/>
              </a:ext>
            </a:extLst>
          </p:cNvPr>
          <p:cNvSpPr/>
          <p:nvPr/>
        </p:nvSpPr>
        <p:spPr>
          <a:xfrm rot="10800000">
            <a:off x="8197091" y="4670540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C35B977-35A4-ECB9-8EA3-457BCC846AA2}"/>
              </a:ext>
            </a:extLst>
          </p:cNvPr>
          <p:cNvSpPr/>
          <p:nvPr/>
        </p:nvSpPr>
        <p:spPr>
          <a:xfrm rot="10800000">
            <a:off x="785812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72967EDB-250A-18FC-A2CF-CA1562BD841F}"/>
              </a:ext>
            </a:extLst>
          </p:cNvPr>
          <p:cNvSpPr/>
          <p:nvPr/>
        </p:nvSpPr>
        <p:spPr>
          <a:xfrm rot="10800000">
            <a:off x="7960992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0CF7FF6E-C3A0-34DD-2A26-5F87FCF99655}"/>
              </a:ext>
            </a:extLst>
          </p:cNvPr>
          <p:cNvSpPr/>
          <p:nvPr/>
        </p:nvSpPr>
        <p:spPr>
          <a:xfrm rot="10800000">
            <a:off x="806754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7E538676-3AA5-84E8-A550-FA23658252CB}"/>
              </a:ext>
            </a:extLst>
          </p:cNvPr>
          <p:cNvSpPr/>
          <p:nvPr/>
        </p:nvSpPr>
        <p:spPr>
          <a:xfrm rot="10800000">
            <a:off x="3775075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29F3CACE-B4C9-1AF2-7AB5-019385E730C6}"/>
              </a:ext>
            </a:extLst>
          </p:cNvPr>
          <p:cNvSpPr/>
          <p:nvPr/>
        </p:nvSpPr>
        <p:spPr>
          <a:xfrm rot="10800000">
            <a:off x="5742557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55426E37-2AC2-1F03-48DA-68ABC6FBD08A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C5E3A3-6920-943F-BFD3-A93516F90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88" y="2400775"/>
            <a:ext cx="961200" cy="96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0D5DA4-7E7F-8F91-1B92-C0BA036B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2400775"/>
            <a:ext cx="961200" cy="96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C62757-63DE-9712-ECEB-AAA454AAB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6147" y="2400775"/>
            <a:ext cx="961200" cy="96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E515DA-ABAA-33D4-50B9-8417BE1C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2400775"/>
            <a:ext cx="961200" cy="96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675596-22F5-8B57-0493-01CA059E1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4235660"/>
            <a:ext cx="961200" cy="96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0B90C7-66C7-D6D9-DDC8-1EC63380A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053" y="4235660"/>
            <a:ext cx="961200" cy="961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CCBB6F-B91B-C81B-FE17-453E9C1F7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4235660"/>
            <a:ext cx="961200" cy="96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0C9C2E-18A9-E404-D802-D615380E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2" y="4235660"/>
            <a:ext cx="961200" cy="961200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6504D39B-3C5A-40A6-23D3-EC08DBC52CF3}"/>
              </a:ext>
            </a:extLst>
          </p:cNvPr>
          <p:cNvSpPr/>
          <p:nvPr/>
        </p:nvSpPr>
        <p:spPr>
          <a:xfrm>
            <a:off x="336041" y="2154173"/>
            <a:ext cx="1358265" cy="1637030"/>
          </a:xfrm>
          <a:custGeom>
            <a:avLst/>
            <a:gdLst/>
            <a:ahLst/>
            <a:cxnLst/>
            <a:rect l="l" t="t" r="r" b="b"/>
            <a:pathLst>
              <a:path w="1358265" h="1637029">
                <a:moveTo>
                  <a:pt x="1131570" y="0"/>
                </a:moveTo>
                <a:lnTo>
                  <a:pt x="226313" y="0"/>
                </a:lnTo>
                <a:lnTo>
                  <a:pt x="180710" y="4598"/>
                </a:lnTo>
                <a:lnTo>
                  <a:pt x="138231" y="17787"/>
                </a:lnTo>
                <a:lnTo>
                  <a:pt x="99789" y="38656"/>
                </a:lnTo>
                <a:lnTo>
                  <a:pt x="66294" y="66293"/>
                </a:lnTo>
                <a:lnTo>
                  <a:pt x="38656" y="99789"/>
                </a:lnTo>
                <a:lnTo>
                  <a:pt x="17787" y="138231"/>
                </a:lnTo>
                <a:lnTo>
                  <a:pt x="4598" y="180710"/>
                </a:lnTo>
                <a:lnTo>
                  <a:pt x="0" y="226313"/>
                </a:lnTo>
                <a:lnTo>
                  <a:pt x="0" y="1410461"/>
                </a:lnTo>
                <a:lnTo>
                  <a:pt x="4598" y="1456065"/>
                </a:lnTo>
                <a:lnTo>
                  <a:pt x="17787" y="1498544"/>
                </a:lnTo>
                <a:lnTo>
                  <a:pt x="38656" y="1536986"/>
                </a:lnTo>
                <a:lnTo>
                  <a:pt x="66294" y="1570482"/>
                </a:lnTo>
                <a:lnTo>
                  <a:pt x="99789" y="1598119"/>
                </a:lnTo>
                <a:lnTo>
                  <a:pt x="138231" y="1618988"/>
                </a:lnTo>
                <a:lnTo>
                  <a:pt x="180710" y="1632177"/>
                </a:lnTo>
                <a:lnTo>
                  <a:pt x="226313" y="1636776"/>
                </a:lnTo>
                <a:lnTo>
                  <a:pt x="1131570" y="1636776"/>
                </a:lnTo>
                <a:lnTo>
                  <a:pt x="1177173" y="1632177"/>
                </a:lnTo>
                <a:lnTo>
                  <a:pt x="1219652" y="1618988"/>
                </a:lnTo>
                <a:lnTo>
                  <a:pt x="1258094" y="1598119"/>
                </a:lnTo>
                <a:lnTo>
                  <a:pt x="1291589" y="1570482"/>
                </a:lnTo>
                <a:lnTo>
                  <a:pt x="1319227" y="1536986"/>
                </a:lnTo>
                <a:lnTo>
                  <a:pt x="1340096" y="1498544"/>
                </a:lnTo>
                <a:lnTo>
                  <a:pt x="1353285" y="1456065"/>
                </a:lnTo>
                <a:lnTo>
                  <a:pt x="1357883" y="1410461"/>
                </a:lnTo>
                <a:lnTo>
                  <a:pt x="1357883" y="226313"/>
                </a:lnTo>
                <a:lnTo>
                  <a:pt x="1353285" y="180710"/>
                </a:lnTo>
                <a:lnTo>
                  <a:pt x="1340096" y="138231"/>
                </a:lnTo>
                <a:lnTo>
                  <a:pt x="1319227" y="99789"/>
                </a:lnTo>
                <a:lnTo>
                  <a:pt x="1291589" y="66293"/>
                </a:lnTo>
                <a:lnTo>
                  <a:pt x="1258094" y="38656"/>
                </a:lnTo>
                <a:lnTo>
                  <a:pt x="1219652" y="17787"/>
                </a:lnTo>
                <a:lnTo>
                  <a:pt x="1177173" y="4598"/>
                </a:lnTo>
                <a:lnTo>
                  <a:pt x="113157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39">
            <a:extLst>
              <a:ext uri="{FF2B5EF4-FFF2-40B4-BE49-F238E27FC236}">
                <a16:creationId xmlns:a16="http://schemas.microsoft.com/office/drawing/2014/main" id="{0FC35641-BF83-69C6-A290-858BFA0EADC2}"/>
              </a:ext>
            </a:extLst>
          </p:cNvPr>
          <p:cNvSpPr txBox="1"/>
          <p:nvPr/>
        </p:nvSpPr>
        <p:spPr>
          <a:xfrm>
            <a:off x="567911" y="245713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Forward Diffusion Process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/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blipFill>
                <a:blip r:embed="rId7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/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blipFill>
                <a:blip r:embed="rId8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/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/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blipFill>
                <a:blip r:embed="rId10"/>
                <a:stretch>
                  <a:fillRect l="-9804" r="-196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/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blipFill>
                <a:blip r:embed="rId11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/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blipFill>
                <a:blip r:embed="rId12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/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blipFill>
                <a:blip r:embed="rId13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/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blipFill>
                <a:blip r:embed="rId14"/>
                <a:stretch>
                  <a:fillRect l="-9804" r="-196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40">
            <a:extLst>
              <a:ext uri="{FF2B5EF4-FFF2-40B4-BE49-F238E27FC236}">
                <a16:creationId xmlns:a16="http://schemas.microsoft.com/office/drawing/2014/main" id="{7B93816B-8367-0AF6-5082-4D5B2D3B2EB5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2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4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8" grpId="0"/>
      <p:bldP spid="69" grpId="0"/>
      <p:bldP spid="70" grpId="0"/>
      <p:bldP spid="71" grpId="0"/>
      <p:bldP spid="76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7" grpId="0" animBg="1"/>
      <p:bldP spid="6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9">
            <a:extLst>
              <a:ext uri="{FF2B5EF4-FFF2-40B4-BE49-F238E27FC236}">
                <a16:creationId xmlns:a16="http://schemas.microsoft.com/office/drawing/2014/main" id="{6BA6974A-60B3-6AD1-4407-B3AF3E752DE9}"/>
              </a:ext>
            </a:extLst>
          </p:cNvPr>
          <p:cNvSpPr/>
          <p:nvPr/>
        </p:nvSpPr>
        <p:spPr>
          <a:xfrm>
            <a:off x="3872738" y="4710510"/>
            <a:ext cx="4495800" cy="1276207"/>
          </a:xfrm>
          <a:custGeom>
            <a:avLst/>
            <a:gdLst/>
            <a:ahLst/>
            <a:cxnLst/>
            <a:rect l="l" t="t" r="r" b="b"/>
            <a:pathLst>
              <a:path w="4495800" h="1580514">
                <a:moveTo>
                  <a:pt x="4232402" y="0"/>
                </a:moveTo>
                <a:lnTo>
                  <a:pt x="263398" y="0"/>
                </a:lnTo>
                <a:lnTo>
                  <a:pt x="216066" y="4245"/>
                </a:lnTo>
                <a:lnTo>
                  <a:pt x="171512" y="16485"/>
                </a:lnTo>
                <a:lnTo>
                  <a:pt x="130480" y="35973"/>
                </a:lnTo>
                <a:lnTo>
                  <a:pt x="93716" y="61966"/>
                </a:lnTo>
                <a:lnTo>
                  <a:pt x="61966" y="93716"/>
                </a:lnTo>
                <a:lnTo>
                  <a:pt x="35973" y="130480"/>
                </a:lnTo>
                <a:lnTo>
                  <a:pt x="16485" y="171512"/>
                </a:lnTo>
                <a:lnTo>
                  <a:pt x="4245" y="216066"/>
                </a:lnTo>
                <a:lnTo>
                  <a:pt x="0" y="263397"/>
                </a:lnTo>
                <a:lnTo>
                  <a:pt x="0" y="1316989"/>
                </a:lnTo>
                <a:lnTo>
                  <a:pt x="4245" y="1364334"/>
                </a:lnTo>
                <a:lnTo>
                  <a:pt x="16485" y="1408896"/>
                </a:lnTo>
                <a:lnTo>
                  <a:pt x="35973" y="1449929"/>
                </a:lnTo>
                <a:lnTo>
                  <a:pt x="61966" y="1486691"/>
                </a:lnTo>
                <a:lnTo>
                  <a:pt x="93716" y="1518438"/>
                </a:lnTo>
                <a:lnTo>
                  <a:pt x="130480" y="1544425"/>
                </a:lnTo>
                <a:lnTo>
                  <a:pt x="171512" y="1563908"/>
                </a:lnTo>
                <a:lnTo>
                  <a:pt x="216066" y="1576144"/>
                </a:lnTo>
                <a:lnTo>
                  <a:pt x="263398" y="1580388"/>
                </a:lnTo>
                <a:lnTo>
                  <a:pt x="4232402" y="1580388"/>
                </a:lnTo>
                <a:lnTo>
                  <a:pt x="4279733" y="1576144"/>
                </a:lnTo>
                <a:lnTo>
                  <a:pt x="4324287" y="1563908"/>
                </a:lnTo>
                <a:lnTo>
                  <a:pt x="4365319" y="1544425"/>
                </a:lnTo>
                <a:lnTo>
                  <a:pt x="4402083" y="1518438"/>
                </a:lnTo>
                <a:lnTo>
                  <a:pt x="4433833" y="1486691"/>
                </a:lnTo>
                <a:lnTo>
                  <a:pt x="4459826" y="1449929"/>
                </a:lnTo>
                <a:lnTo>
                  <a:pt x="4479314" y="1408896"/>
                </a:lnTo>
                <a:lnTo>
                  <a:pt x="4491554" y="1364334"/>
                </a:lnTo>
                <a:lnTo>
                  <a:pt x="4495800" y="1316989"/>
                </a:lnTo>
                <a:lnTo>
                  <a:pt x="4495800" y="263397"/>
                </a:lnTo>
                <a:lnTo>
                  <a:pt x="4491554" y="216066"/>
                </a:lnTo>
                <a:lnTo>
                  <a:pt x="4479314" y="171512"/>
                </a:lnTo>
                <a:lnTo>
                  <a:pt x="4459826" y="130480"/>
                </a:lnTo>
                <a:lnTo>
                  <a:pt x="4433833" y="93716"/>
                </a:lnTo>
                <a:lnTo>
                  <a:pt x="4402083" y="61966"/>
                </a:lnTo>
                <a:lnTo>
                  <a:pt x="4365319" y="35973"/>
                </a:lnTo>
                <a:lnTo>
                  <a:pt x="4324287" y="16485"/>
                </a:lnTo>
                <a:lnTo>
                  <a:pt x="4279733" y="4245"/>
                </a:lnTo>
                <a:lnTo>
                  <a:pt x="4232402" y="0"/>
                </a:lnTo>
                <a:close/>
              </a:path>
            </a:pathLst>
          </a:custGeom>
          <a:solidFill>
            <a:srgbClr val="538235">
              <a:alpha val="1097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3">
            <a:extLst>
              <a:ext uri="{FF2B5EF4-FFF2-40B4-BE49-F238E27FC236}">
                <a16:creationId xmlns:a16="http://schemas.microsoft.com/office/drawing/2014/main" id="{E9638D14-4264-9CAF-5677-DD38A1929FC3}"/>
              </a:ext>
            </a:extLst>
          </p:cNvPr>
          <p:cNvSpPr/>
          <p:nvPr/>
        </p:nvSpPr>
        <p:spPr>
          <a:xfrm>
            <a:off x="7205471" y="5277118"/>
            <a:ext cx="958850" cy="541020"/>
          </a:xfrm>
          <a:custGeom>
            <a:avLst/>
            <a:gdLst/>
            <a:ahLst/>
            <a:cxnLst/>
            <a:rect l="l" t="t" r="r" b="b"/>
            <a:pathLst>
              <a:path w="958850" h="541020">
                <a:moveTo>
                  <a:pt x="868426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6" y="26416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7"/>
                </a:lnTo>
                <a:lnTo>
                  <a:pt x="26415" y="514608"/>
                </a:lnTo>
                <a:lnTo>
                  <a:pt x="55078" y="533933"/>
                </a:lnTo>
                <a:lnTo>
                  <a:pt x="90170" y="541019"/>
                </a:lnTo>
                <a:lnTo>
                  <a:pt x="868426" y="541019"/>
                </a:lnTo>
                <a:lnTo>
                  <a:pt x="903517" y="533933"/>
                </a:lnTo>
                <a:lnTo>
                  <a:pt x="932179" y="514608"/>
                </a:lnTo>
                <a:lnTo>
                  <a:pt x="951507" y="485947"/>
                </a:lnTo>
                <a:lnTo>
                  <a:pt x="958596" y="450850"/>
                </a:lnTo>
                <a:lnTo>
                  <a:pt x="958596" y="90169"/>
                </a:lnTo>
                <a:lnTo>
                  <a:pt x="951507" y="55078"/>
                </a:lnTo>
                <a:lnTo>
                  <a:pt x="932179" y="26415"/>
                </a:lnTo>
                <a:lnTo>
                  <a:pt x="903517" y="7088"/>
                </a:lnTo>
                <a:lnTo>
                  <a:pt x="868426" y="0"/>
                </a:lnTo>
                <a:close/>
              </a:path>
            </a:pathLst>
          </a:custGeom>
          <a:solidFill>
            <a:srgbClr val="004B74">
              <a:alpha val="2117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1CA9C-D812-B083-8017-CF4BD8C4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58D22B-42E6-F38C-AADC-E63E24E1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1490D-8909-C2E3-1F8C-3932251A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AC42FEBB-9040-1CDC-330C-F8D9CB452BD6}"/>
              </a:ext>
            </a:extLst>
          </p:cNvPr>
          <p:cNvGrpSpPr/>
          <p:nvPr/>
        </p:nvGrpSpPr>
        <p:grpSpPr>
          <a:xfrm>
            <a:off x="4123944" y="5239511"/>
            <a:ext cx="586740" cy="581025"/>
            <a:chOff x="4123944" y="5239511"/>
            <a:chExt cx="586740" cy="58102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CEC2592F-473E-8AC3-99A9-45819C196A9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7962" y="5241453"/>
              <a:ext cx="574683" cy="57066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A3FA7CC5-CB74-2225-E45B-C06E29EB360E}"/>
                </a:ext>
              </a:extLst>
            </p:cNvPr>
            <p:cNvSpPr/>
            <p:nvPr/>
          </p:nvSpPr>
          <p:spPr>
            <a:xfrm>
              <a:off x="4123944" y="5239511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39" y="580644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5">
            <a:extLst>
              <a:ext uri="{FF2B5EF4-FFF2-40B4-BE49-F238E27FC236}">
                <a16:creationId xmlns:a16="http://schemas.microsoft.com/office/drawing/2014/main" id="{082503D4-F4F5-FE4C-27BC-DCA061DE6969}"/>
              </a:ext>
            </a:extLst>
          </p:cNvPr>
          <p:cNvGrpSpPr/>
          <p:nvPr/>
        </p:nvGrpSpPr>
        <p:grpSpPr>
          <a:xfrm>
            <a:off x="5278373" y="1748027"/>
            <a:ext cx="1572895" cy="346075"/>
            <a:chOff x="5278373" y="1748027"/>
            <a:chExt cx="1572895" cy="34607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51958C0-A682-6FCA-ED7F-27D5FAA09671}"/>
                </a:ext>
              </a:extLst>
            </p:cNvPr>
            <p:cNvSpPr/>
            <p:nvPr/>
          </p:nvSpPr>
          <p:spPr>
            <a:xfrm>
              <a:off x="5278373" y="1885441"/>
              <a:ext cx="1572895" cy="104775"/>
            </a:xfrm>
            <a:custGeom>
              <a:avLst/>
              <a:gdLst/>
              <a:ahLst/>
              <a:cxnLst/>
              <a:rect l="l" t="t" r="r" b="b"/>
              <a:pathLst>
                <a:path w="1572895" h="104775">
                  <a:moveTo>
                    <a:pt x="1467739" y="0"/>
                  </a:moveTo>
                  <a:lnTo>
                    <a:pt x="1467739" y="104775"/>
                  </a:lnTo>
                  <a:lnTo>
                    <a:pt x="1537504" y="69850"/>
                  </a:lnTo>
                  <a:lnTo>
                    <a:pt x="1485137" y="69850"/>
                  </a:lnTo>
                  <a:lnTo>
                    <a:pt x="1485137" y="34925"/>
                  </a:lnTo>
                  <a:lnTo>
                    <a:pt x="1537673" y="34925"/>
                  </a:lnTo>
                  <a:lnTo>
                    <a:pt x="1467739" y="0"/>
                  </a:lnTo>
                  <a:close/>
                </a:path>
                <a:path w="1572895" h="104775">
                  <a:moveTo>
                    <a:pt x="1467739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1467739" y="69850"/>
                  </a:lnTo>
                  <a:lnTo>
                    <a:pt x="1467739" y="34925"/>
                  </a:lnTo>
                  <a:close/>
                </a:path>
                <a:path w="1572895" h="104775">
                  <a:moveTo>
                    <a:pt x="1537673" y="34925"/>
                  </a:moveTo>
                  <a:lnTo>
                    <a:pt x="1485137" y="34925"/>
                  </a:lnTo>
                  <a:lnTo>
                    <a:pt x="1485137" y="69850"/>
                  </a:lnTo>
                  <a:lnTo>
                    <a:pt x="1537504" y="69850"/>
                  </a:lnTo>
                  <a:lnTo>
                    <a:pt x="1572514" y="52324"/>
                  </a:lnTo>
                  <a:lnTo>
                    <a:pt x="1537673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C616AE8-0445-B77C-3764-0D8422C0D459}"/>
                </a:ext>
              </a:extLst>
            </p:cNvPr>
            <p:cNvSpPr/>
            <p:nvPr/>
          </p:nvSpPr>
          <p:spPr>
            <a:xfrm>
              <a:off x="5516879" y="1748027"/>
              <a:ext cx="929640" cy="346075"/>
            </a:xfrm>
            <a:custGeom>
              <a:avLst/>
              <a:gdLst/>
              <a:ahLst/>
              <a:cxnLst/>
              <a:rect l="l" t="t" r="r" b="b"/>
              <a:pathLst>
                <a:path w="929639" h="346075">
                  <a:moveTo>
                    <a:pt x="929639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929639" y="345948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6">
            <a:extLst>
              <a:ext uri="{FF2B5EF4-FFF2-40B4-BE49-F238E27FC236}">
                <a16:creationId xmlns:a16="http://schemas.microsoft.com/office/drawing/2014/main" id="{61E824A9-767C-C2E2-812D-0232CEC6D7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20" name="object 17">
            <a:extLst>
              <a:ext uri="{FF2B5EF4-FFF2-40B4-BE49-F238E27FC236}">
                <a16:creationId xmlns:a16="http://schemas.microsoft.com/office/drawing/2014/main" id="{0692D4F4-1614-45AA-AC1B-D95A691BE7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48F7D642-16C4-1D0A-0069-469AB2EB99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4337F9E0-D9A8-DCD2-B66C-C182B6549907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0">
            <a:extLst>
              <a:ext uri="{FF2B5EF4-FFF2-40B4-BE49-F238E27FC236}">
                <a16:creationId xmlns:a16="http://schemas.microsoft.com/office/drawing/2014/main" id="{DD985FA9-CAA8-8F07-8063-90232243D00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24" name="object 21">
            <a:extLst>
              <a:ext uri="{FF2B5EF4-FFF2-40B4-BE49-F238E27FC236}">
                <a16:creationId xmlns:a16="http://schemas.microsoft.com/office/drawing/2014/main" id="{6350FA7E-DA06-0667-56A0-A9F37AA695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25" name="object 22">
            <a:extLst>
              <a:ext uri="{FF2B5EF4-FFF2-40B4-BE49-F238E27FC236}">
                <a16:creationId xmlns:a16="http://schemas.microsoft.com/office/drawing/2014/main" id="{C42FB992-32F7-BBE6-880B-459D7E46D9D5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3F728B-AFB0-FEAB-2267-D0FC0AE4B08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9688EA9-E959-2AB0-1129-66BB73D54A33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5">
            <a:extLst>
              <a:ext uri="{FF2B5EF4-FFF2-40B4-BE49-F238E27FC236}">
                <a16:creationId xmlns:a16="http://schemas.microsoft.com/office/drawing/2014/main" id="{379CC3D9-36BF-0824-969F-535BD5EC704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29" name="object 26">
            <a:extLst>
              <a:ext uri="{FF2B5EF4-FFF2-40B4-BE49-F238E27FC236}">
                <a16:creationId xmlns:a16="http://schemas.microsoft.com/office/drawing/2014/main" id="{90E4D629-4E0B-D06F-28D8-F60072A2EBB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30" name="object 27">
            <a:extLst>
              <a:ext uri="{FF2B5EF4-FFF2-40B4-BE49-F238E27FC236}">
                <a16:creationId xmlns:a16="http://schemas.microsoft.com/office/drawing/2014/main" id="{DFF25AFD-C0DE-1073-7523-DB49545A1B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31" name="object 28">
            <a:extLst>
              <a:ext uri="{FF2B5EF4-FFF2-40B4-BE49-F238E27FC236}">
                <a16:creationId xmlns:a16="http://schemas.microsoft.com/office/drawing/2014/main" id="{40337D02-6048-0464-F27B-7A758D1DA87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32" name="object 29">
            <a:extLst>
              <a:ext uri="{FF2B5EF4-FFF2-40B4-BE49-F238E27FC236}">
                <a16:creationId xmlns:a16="http://schemas.microsoft.com/office/drawing/2014/main" id="{818E97E0-C752-BA08-4488-177AD650488D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87483875-C52D-4BE0-1C05-1177C7B485AD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6E14F540-1184-FC4F-BD51-D70071293C98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8122E9DB-E420-D688-FCC7-7012472AA8E7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3A3BF69-4F05-54B0-C1C8-16D938B14FF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E7094261-6031-4634-341B-72B18778299C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E1F0D3E-0BB3-8202-C9FD-DC5558AD9E8B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B79ADD95-EC3B-2AA3-5498-4D7C146D5B8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30383684-4E0A-F5CC-E4C8-9471625F1477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9BDE7EA-0BB1-132E-3AE5-24AD5B6E17BC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39">
            <a:extLst>
              <a:ext uri="{FF2B5EF4-FFF2-40B4-BE49-F238E27FC236}">
                <a16:creationId xmlns:a16="http://schemas.microsoft.com/office/drawing/2014/main" id="{412E93F4-7393-8C5A-8D48-A3C04A5F5FA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77480F0B-044A-D9DE-190E-47A20442D63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5C5F2CE3-7DA1-55D8-DA04-7F0CCB83FD86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017373B4-E7DD-12DE-1251-261051640592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33C3829D-1948-CF8D-CE77-420B0BD25737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4">
            <a:extLst>
              <a:ext uri="{FF2B5EF4-FFF2-40B4-BE49-F238E27FC236}">
                <a16:creationId xmlns:a16="http://schemas.microsoft.com/office/drawing/2014/main" id="{700B3F58-9049-031C-3ABF-AC66AE241991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8" name="object 45">
              <a:extLst>
                <a:ext uri="{FF2B5EF4-FFF2-40B4-BE49-F238E27FC236}">
                  <a16:creationId xmlns:a16="http://schemas.microsoft.com/office/drawing/2014/main" id="{D95263EB-A971-2B86-B01D-D18C4F19F89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30696947-5224-B54F-FC08-0C258DF2F16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F74860F9-87BE-4932-9B01-C26268E06278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EFEFD96C-FA24-F103-64C1-A0208FBB1FE9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9">
            <a:extLst>
              <a:ext uri="{FF2B5EF4-FFF2-40B4-BE49-F238E27FC236}">
                <a16:creationId xmlns:a16="http://schemas.microsoft.com/office/drawing/2014/main" id="{3D7D2B6B-242A-6C16-E73C-01B0E1C8ADC0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3" name="object 50">
            <a:extLst>
              <a:ext uri="{FF2B5EF4-FFF2-40B4-BE49-F238E27FC236}">
                <a16:creationId xmlns:a16="http://schemas.microsoft.com/office/drawing/2014/main" id="{A91336D4-63AC-B28D-CB0C-03FEA4903C6F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4" name="object 51">
            <a:extLst>
              <a:ext uri="{FF2B5EF4-FFF2-40B4-BE49-F238E27FC236}">
                <a16:creationId xmlns:a16="http://schemas.microsoft.com/office/drawing/2014/main" id="{D060EDDD-9E6B-B999-5245-CABF367B367C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5" name="object 52">
            <a:extLst>
              <a:ext uri="{FF2B5EF4-FFF2-40B4-BE49-F238E27FC236}">
                <a16:creationId xmlns:a16="http://schemas.microsoft.com/office/drawing/2014/main" id="{799125D3-D933-54DB-B1DA-F720B755273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6" name="object 53">
            <a:extLst>
              <a:ext uri="{FF2B5EF4-FFF2-40B4-BE49-F238E27FC236}">
                <a16:creationId xmlns:a16="http://schemas.microsoft.com/office/drawing/2014/main" id="{1B16DDCC-B5E9-9268-D63A-F6F6E4CF55D6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4BC5B19E-F6C4-2A25-C78A-0C26F90F1D1A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A37AA594-1F48-A624-90C2-C9E7BC12A729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6">
            <a:extLst>
              <a:ext uri="{FF2B5EF4-FFF2-40B4-BE49-F238E27FC236}">
                <a16:creationId xmlns:a16="http://schemas.microsoft.com/office/drawing/2014/main" id="{D1A1FAF0-C719-D40F-2E70-211D3DA1EEC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sp>
        <p:nvSpPr>
          <p:cNvPr id="61" name="object 58">
            <a:extLst>
              <a:ext uri="{FF2B5EF4-FFF2-40B4-BE49-F238E27FC236}">
                <a16:creationId xmlns:a16="http://schemas.microsoft.com/office/drawing/2014/main" id="{217A29A3-1D11-6BC6-67C3-EF0E8A4F5A14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C4C846E-74DF-6C7D-8804-934D9174B8E2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CE136F2E-AD8C-749C-3559-BBE22466E44C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702BE64A-EB4B-80EB-2559-23FB7EF8EFC4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2">
            <a:extLst>
              <a:ext uri="{FF2B5EF4-FFF2-40B4-BE49-F238E27FC236}">
                <a16:creationId xmlns:a16="http://schemas.microsoft.com/office/drawing/2014/main" id="{39EA5B8A-3F81-4EBA-3F09-CF50BC751DB5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66" name="object 63">
            <a:extLst>
              <a:ext uri="{FF2B5EF4-FFF2-40B4-BE49-F238E27FC236}">
                <a16:creationId xmlns:a16="http://schemas.microsoft.com/office/drawing/2014/main" id="{8DFEF655-3883-0629-77A8-88B7F3891A2A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4">
            <a:extLst>
              <a:ext uri="{FF2B5EF4-FFF2-40B4-BE49-F238E27FC236}">
                <a16:creationId xmlns:a16="http://schemas.microsoft.com/office/drawing/2014/main" id="{735C2AA5-A2C7-463C-A4FE-D79A73463801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5">
            <a:extLst>
              <a:ext uri="{FF2B5EF4-FFF2-40B4-BE49-F238E27FC236}">
                <a16:creationId xmlns:a16="http://schemas.microsoft.com/office/drawing/2014/main" id="{45372FE4-80A3-E06E-0860-77DA541996A1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6">
            <a:extLst>
              <a:ext uri="{FF2B5EF4-FFF2-40B4-BE49-F238E27FC236}">
                <a16:creationId xmlns:a16="http://schemas.microsoft.com/office/drawing/2014/main" id="{D5A3A45D-26B1-5D5C-E1EF-D5507F164817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67">
            <a:extLst>
              <a:ext uri="{FF2B5EF4-FFF2-40B4-BE49-F238E27FC236}">
                <a16:creationId xmlns:a16="http://schemas.microsoft.com/office/drawing/2014/main" id="{7C9C7A40-F76C-F746-0A30-374E03EAB0C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sp>
        <p:nvSpPr>
          <p:cNvPr id="71" name="object 68">
            <a:extLst>
              <a:ext uri="{FF2B5EF4-FFF2-40B4-BE49-F238E27FC236}">
                <a16:creationId xmlns:a16="http://schemas.microsoft.com/office/drawing/2014/main" id="{1D30ADA8-4B0A-7822-5833-610CD35D5D98}"/>
              </a:ext>
            </a:extLst>
          </p:cNvPr>
          <p:cNvSpPr txBox="1"/>
          <p:nvPr/>
        </p:nvSpPr>
        <p:spPr>
          <a:xfrm>
            <a:off x="4354195" y="4757673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-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78" name="object 75">
            <a:extLst>
              <a:ext uri="{FF2B5EF4-FFF2-40B4-BE49-F238E27FC236}">
                <a16:creationId xmlns:a16="http://schemas.microsoft.com/office/drawing/2014/main" id="{CDB63E00-530F-9D89-1D29-B8047DD2087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77826" y="3336429"/>
            <a:ext cx="229705" cy="169428"/>
          </a:xfrm>
          <a:prstGeom prst="rect">
            <a:avLst/>
          </a:prstGeom>
        </p:spPr>
      </p:pic>
      <p:grpSp>
        <p:nvGrpSpPr>
          <p:cNvPr id="79" name="object 76">
            <a:extLst>
              <a:ext uri="{FF2B5EF4-FFF2-40B4-BE49-F238E27FC236}">
                <a16:creationId xmlns:a16="http://schemas.microsoft.com/office/drawing/2014/main" id="{6259B457-4BDA-44F9-8FF6-5572A5EBC70B}"/>
              </a:ext>
            </a:extLst>
          </p:cNvPr>
          <p:cNvGrpSpPr/>
          <p:nvPr/>
        </p:nvGrpSpPr>
        <p:grpSpPr>
          <a:xfrm>
            <a:off x="4206611" y="3336429"/>
            <a:ext cx="356870" cy="168275"/>
            <a:chOff x="4206611" y="3336429"/>
            <a:chExt cx="356870" cy="168275"/>
          </a:xfrm>
        </p:grpSpPr>
        <p:pic>
          <p:nvPicPr>
            <p:cNvPr id="80" name="object 77">
              <a:extLst>
                <a:ext uri="{FF2B5EF4-FFF2-40B4-BE49-F238E27FC236}">
                  <a16:creationId xmlns:a16="http://schemas.microsoft.com/office/drawing/2014/main" id="{C8D911C9-87F2-1C58-A457-48D9A18992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3336429"/>
              <a:ext cx="202565" cy="167844"/>
            </a:xfrm>
            <a:prstGeom prst="rect">
              <a:avLst/>
            </a:prstGeom>
          </p:spPr>
        </p:pic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BCDA60A7-60A5-9EB6-E219-75EC0C9B70B0}"/>
                </a:ext>
              </a:extLst>
            </p:cNvPr>
            <p:cNvSpPr/>
            <p:nvPr/>
          </p:nvSpPr>
          <p:spPr>
            <a:xfrm>
              <a:off x="4447307" y="345202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79">
            <a:extLst>
              <a:ext uri="{FF2B5EF4-FFF2-40B4-BE49-F238E27FC236}">
                <a16:creationId xmlns:a16="http://schemas.microsoft.com/office/drawing/2014/main" id="{D0E29F6E-976E-42C4-6260-4B3A43175FB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3391058"/>
            <a:ext cx="64344" cy="110840"/>
          </a:xfrm>
          <a:prstGeom prst="rect">
            <a:avLst/>
          </a:prstGeom>
        </p:spPr>
      </p:pic>
      <p:pic>
        <p:nvPicPr>
          <p:cNvPr id="83" name="object 80">
            <a:extLst>
              <a:ext uri="{FF2B5EF4-FFF2-40B4-BE49-F238E27FC236}">
                <a16:creationId xmlns:a16="http://schemas.microsoft.com/office/drawing/2014/main" id="{481195F9-3937-94C9-67CB-C1E6D0028645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09400" y="3335457"/>
            <a:ext cx="200371" cy="168453"/>
          </a:xfrm>
          <a:prstGeom prst="rect">
            <a:avLst/>
          </a:prstGeom>
        </p:spPr>
      </p:pic>
      <p:pic>
        <p:nvPicPr>
          <p:cNvPr id="84" name="object 81">
            <a:extLst>
              <a:ext uri="{FF2B5EF4-FFF2-40B4-BE49-F238E27FC236}">
                <a16:creationId xmlns:a16="http://schemas.microsoft.com/office/drawing/2014/main" id="{70177138-78DB-8AFA-316C-C173E10D59EE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23797" y="3336429"/>
            <a:ext cx="262473" cy="165470"/>
          </a:xfrm>
          <a:prstGeom prst="rect">
            <a:avLst/>
          </a:prstGeom>
        </p:spPr>
      </p:pic>
      <p:grpSp>
        <p:nvGrpSpPr>
          <p:cNvPr id="85" name="object 82">
            <a:extLst>
              <a:ext uri="{FF2B5EF4-FFF2-40B4-BE49-F238E27FC236}">
                <a16:creationId xmlns:a16="http://schemas.microsoft.com/office/drawing/2014/main" id="{A664047B-8282-C072-FD43-E3AD00BC6F94}"/>
              </a:ext>
            </a:extLst>
          </p:cNvPr>
          <p:cNvGrpSpPr/>
          <p:nvPr/>
        </p:nvGrpSpPr>
        <p:grpSpPr>
          <a:xfrm>
            <a:off x="5818632" y="1645920"/>
            <a:ext cx="586740" cy="588645"/>
            <a:chOff x="5818632" y="1645920"/>
            <a:chExt cx="586740" cy="588645"/>
          </a:xfrm>
        </p:grpSpPr>
        <p:pic>
          <p:nvPicPr>
            <p:cNvPr id="86" name="object 83">
              <a:extLst>
                <a:ext uri="{FF2B5EF4-FFF2-40B4-BE49-F238E27FC236}">
                  <a16:creationId xmlns:a16="http://schemas.microsoft.com/office/drawing/2014/main" id="{DCE593E3-9870-57BB-57C3-E279CFB52E2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F4B31289-050F-4450-8424-9EEFD29FB5B7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7CBE4D39-807F-11CB-A57C-60FE0E845F3F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61C6F219-51C5-87C0-A880-6173E356A566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87">
            <a:extLst>
              <a:ext uri="{FF2B5EF4-FFF2-40B4-BE49-F238E27FC236}">
                <a16:creationId xmlns:a16="http://schemas.microsoft.com/office/drawing/2014/main" id="{E1A2BD57-4CDC-5440-B5D8-4E0D397826B9}"/>
              </a:ext>
            </a:extLst>
          </p:cNvPr>
          <p:cNvSpPr txBox="1"/>
          <p:nvPr/>
        </p:nvSpPr>
        <p:spPr>
          <a:xfrm>
            <a:off x="5573395" y="1774063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91" name="object 88">
            <a:extLst>
              <a:ext uri="{FF2B5EF4-FFF2-40B4-BE49-F238E27FC236}">
                <a16:creationId xmlns:a16="http://schemas.microsoft.com/office/drawing/2014/main" id="{B524A5B0-2B7E-C619-28C1-250946E4BAF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63870" y="1833117"/>
            <a:ext cx="213867" cy="213868"/>
          </a:xfrm>
          <a:prstGeom prst="rect">
            <a:avLst/>
          </a:prstGeom>
        </p:spPr>
      </p:pic>
      <p:pic>
        <p:nvPicPr>
          <p:cNvPr id="92" name="object 27">
            <a:extLst>
              <a:ext uri="{FF2B5EF4-FFF2-40B4-BE49-F238E27FC236}">
                <a16:creationId xmlns:a16="http://schemas.microsoft.com/office/drawing/2014/main" id="{8CA42769-8949-2292-F313-D4ED955EFB8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56584"/>
            <a:ext cx="960119" cy="960119"/>
          </a:xfrm>
          <a:prstGeom prst="rect">
            <a:avLst/>
          </a:prstGeom>
        </p:spPr>
      </p:pic>
      <p:pic>
        <p:nvPicPr>
          <p:cNvPr id="93" name="object 28">
            <a:extLst>
              <a:ext uri="{FF2B5EF4-FFF2-40B4-BE49-F238E27FC236}">
                <a16:creationId xmlns:a16="http://schemas.microsoft.com/office/drawing/2014/main" id="{9F29CB67-3E23-1ACB-7FC7-1E90FEA4E594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55822"/>
            <a:ext cx="961643" cy="961643"/>
          </a:xfrm>
          <a:prstGeom prst="rect">
            <a:avLst/>
          </a:prstGeom>
        </p:spPr>
      </p:pic>
      <p:pic>
        <p:nvPicPr>
          <p:cNvPr id="94" name="object 29">
            <a:extLst>
              <a:ext uri="{FF2B5EF4-FFF2-40B4-BE49-F238E27FC236}">
                <a16:creationId xmlns:a16="http://schemas.microsoft.com/office/drawing/2014/main" id="{94CC885E-DD97-6C63-037C-463D2D4E7C13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3655822"/>
            <a:ext cx="961643" cy="961643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C272B8CA-0F23-2CE5-9127-DCD7C9BF84A6}"/>
              </a:ext>
            </a:extLst>
          </p:cNvPr>
          <p:cNvSpPr txBox="1"/>
          <p:nvPr/>
        </p:nvSpPr>
        <p:spPr>
          <a:xfrm>
            <a:off x="5219827" y="5599890"/>
            <a:ext cx="1752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altLang="zh-CN" sz="1800" b="1" dirty="0">
                <a:latin typeface="Calibri"/>
                <a:cs typeface="Calibri"/>
              </a:rPr>
              <a:t>Denoise</a:t>
            </a:r>
            <a:r>
              <a:rPr lang="en-US" altLang="zh-CN" sz="1800" b="1" spc="-70" dirty="0">
                <a:latin typeface="Calibri"/>
                <a:cs typeface="Calibri"/>
              </a:rPr>
              <a:t> </a:t>
            </a:r>
            <a:r>
              <a:rPr lang="en-US" altLang="zh-CN" sz="1800" spc="-10" dirty="0">
                <a:latin typeface="Calibri"/>
                <a:cs typeface="Calibri"/>
              </a:rPr>
              <a:t>Process</a:t>
            </a:r>
            <a:endParaRPr lang="en-US" altLang="zh-CN" sz="1800" dirty="0">
              <a:latin typeface="Calibri"/>
              <a:cs typeface="Calibri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A295B9D-B938-D3EA-377D-1B0FDE394CE0}"/>
              </a:ext>
            </a:extLst>
          </p:cNvPr>
          <p:cNvSpPr txBox="1"/>
          <p:nvPr/>
        </p:nvSpPr>
        <p:spPr>
          <a:xfrm>
            <a:off x="7292594" y="5259458"/>
            <a:ext cx="7873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箭头: 下 102">
            <a:extLst>
              <a:ext uri="{FF2B5EF4-FFF2-40B4-BE49-F238E27FC236}">
                <a16:creationId xmlns:a16="http://schemas.microsoft.com/office/drawing/2014/main" id="{BEA571ED-37BC-E7CD-A18B-805F49F8644D}"/>
              </a:ext>
            </a:extLst>
          </p:cNvPr>
          <p:cNvSpPr/>
          <p:nvPr/>
        </p:nvSpPr>
        <p:spPr>
          <a:xfrm>
            <a:off x="7656321" y="4626229"/>
            <a:ext cx="57026" cy="650890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下 103">
            <a:extLst>
              <a:ext uri="{FF2B5EF4-FFF2-40B4-BE49-F238E27FC236}">
                <a16:creationId xmlns:a16="http://schemas.microsoft.com/office/drawing/2014/main" id="{3C4D61EF-5A47-33DF-8DEB-E879CBAF8E7B}"/>
              </a:ext>
            </a:extLst>
          </p:cNvPr>
          <p:cNvSpPr/>
          <p:nvPr/>
        </p:nvSpPr>
        <p:spPr>
          <a:xfrm rot="5400000">
            <a:off x="5928028" y="4336111"/>
            <a:ext cx="52060" cy="250282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163339A8-A978-CBED-B8CB-F2BED55F9C95}"/>
              </a:ext>
            </a:extLst>
          </p:cNvPr>
          <p:cNvSpPr/>
          <p:nvPr/>
        </p:nvSpPr>
        <p:spPr>
          <a:xfrm>
            <a:off x="4354195" y="4859337"/>
            <a:ext cx="126999" cy="12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下 105">
            <a:extLst>
              <a:ext uri="{FF2B5EF4-FFF2-40B4-BE49-F238E27FC236}">
                <a16:creationId xmlns:a16="http://schemas.microsoft.com/office/drawing/2014/main" id="{42A3D8E6-7948-26EE-8222-359A3C5B1564}"/>
              </a:ext>
            </a:extLst>
          </p:cNvPr>
          <p:cNvSpPr/>
          <p:nvPr/>
        </p:nvSpPr>
        <p:spPr>
          <a:xfrm rot="10800000">
            <a:off x="4387912" y="4994638"/>
            <a:ext cx="57026" cy="247432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下 106">
            <a:extLst>
              <a:ext uri="{FF2B5EF4-FFF2-40B4-BE49-F238E27FC236}">
                <a16:creationId xmlns:a16="http://schemas.microsoft.com/office/drawing/2014/main" id="{FFD39F5B-A89D-E591-4CB7-1BF1B40203C9}"/>
              </a:ext>
            </a:extLst>
          </p:cNvPr>
          <p:cNvSpPr/>
          <p:nvPr/>
        </p:nvSpPr>
        <p:spPr>
          <a:xfrm rot="10800000">
            <a:off x="4387911" y="4616702"/>
            <a:ext cx="57027" cy="237205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下 108">
            <a:extLst>
              <a:ext uri="{FF2B5EF4-FFF2-40B4-BE49-F238E27FC236}">
                <a16:creationId xmlns:a16="http://schemas.microsoft.com/office/drawing/2014/main" id="{FE1F494A-FBA9-2168-B37E-B5240F38A9DB}"/>
              </a:ext>
            </a:extLst>
          </p:cNvPr>
          <p:cNvSpPr/>
          <p:nvPr/>
        </p:nvSpPr>
        <p:spPr>
          <a:xfrm rot="5400000">
            <a:off x="6058316" y="3311055"/>
            <a:ext cx="52060" cy="3211383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C991067-60F3-0C2C-8C86-56B39D2441F4}"/>
              </a:ext>
            </a:extLst>
          </p:cNvPr>
          <p:cNvSpPr txBox="1">
            <a:spLocks/>
          </p:cNvSpPr>
          <p:nvPr/>
        </p:nvSpPr>
        <p:spPr>
          <a:xfrm>
            <a:off x="480691" y="365126"/>
            <a:ext cx="4272738" cy="7280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Diffusion Model</a:t>
            </a:r>
            <a:endParaRPr lang="zh-CN" altLang="en-US" b="1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5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25" grpId="0" animBg="1"/>
      <p:bldP spid="26" grpId="0" animBg="1"/>
      <p:bldP spid="27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2" grpId="0"/>
      <p:bldP spid="54" grpId="0"/>
      <p:bldP spid="56" grpId="0" animBg="1"/>
      <p:bldP spid="57" grpId="0" animBg="1"/>
      <p:bldP spid="58" grpId="0" animBg="1"/>
      <p:bldP spid="61" grpId="0"/>
      <p:bldP spid="62" grpId="0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1" grpId="0"/>
      <p:bldP spid="95" grpId="0"/>
      <p:bldP spid="98" grpId="0"/>
      <p:bldP spid="103" grpId="0" animBg="1"/>
      <p:bldP spid="104" grpId="0" animBg="1"/>
      <p:bldP spid="105" grpId="0" animBg="1"/>
      <p:bldP spid="106" grpId="0" animBg="1"/>
      <p:bldP spid="107" grpId="0" animBg="1"/>
      <p:bldP spid="10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47D942-6BA2-D030-D207-B6088A05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E22CED-B4CD-B335-1209-62276D80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24BE9-E892-5DF5-38C0-3E0979D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3FFC6-E8C6-C164-4EE1-D422F7C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6" name="object 75">
            <a:extLst>
              <a:ext uri="{FF2B5EF4-FFF2-40B4-BE49-F238E27FC236}">
                <a16:creationId xmlns:a16="http://schemas.microsoft.com/office/drawing/2014/main" id="{0CBB9282-ED1D-3399-B648-1786CB685F7D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6">
            <a:extLst>
              <a:ext uri="{FF2B5EF4-FFF2-40B4-BE49-F238E27FC236}">
                <a16:creationId xmlns:a16="http://schemas.microsoft.com/office/drawing/2014/main" id="{810B1913-917E-793E-4242-397CF35266EB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7">
            <a:extLst>
              <a:ext uri="{FF2B5EF4-FFF2-40B4-BE49-F238E27FC236}">
                <a16:creationId xmlns:a16="http://schemas.microsoft.com/office/drawing/2014/main" id="{9153A2E6-1054-E5C6-6A4E-5FB10B5ADE17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79">
            <a:extLst>
              <a:ext uri="{FF2B5EF4-FFF2-40B4-BE49-F238E27FC236}">
                <a16:creationId xmlns:a16="http://schemas.microsoft.com/office/drawing/2014/main" id="{55920913-28E8-4BA8-11C3-A6ECBD3AE2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1" name="object 80">
            <a:extLst>
              <a:ext uri="{FF2B5EF4-FFF2-40B4-BE49-F238E27FC236}">
                <a16:creationId xmlns:a16="http://schemas.microsoft.com/office/drawing/2014/main" id="{7215B174-C666-7370-041D-E7E7F52FC3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2" name="object 81">
            <a:extLst>
              <a:ext uri="{FF2B5EF4-FFF2-40B4-BE49-F238E27FC236}">
                <a16:creationId xmlns:a16="http://schemas.microsoft.com/office/drawing/2014/main" id="{3663D1DB-F000-9B7B-B9BF-A0D3BFD33C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82">
            <a:extLst>
              <a:ext uri="{FF2B5EF4-FFF2-40B4-BE49-F238E27FC236}">
                <a16:creationId xmlns:a16="http://schemas.microsoft.com/office/drawing/2014/main" id="{F24BB8C6-FF8E-1130-613C-71877EC8A5C9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83">
            <a:extLst>
              <a:ext uri="{FF2B5EF4-FFF2-40B4-BE49-F238E27FC236}">
                <a16:creationId xmlns:a16="http://schemas.microsoft.com/office/drawing/2014/main" id="{2DC3352E-2CCE-C7BF-531D-7C89F2CBB836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4">
            <a:extLst>
              <a:ext uri="{FF2B5EF4-FFF2-40B4-BE49-F238E27FC236}">
                <a16:creationId xmlns:a16="http://schemas.microsoft.com/office/drawing/2014/main" id="{C814F024-6DFF-EDD4-8AF1-409779CA799D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5">
            <a:extLst>
              <a:ext uri="{FF2B5EF4-FFF2-40B4-BE49-F238E27FC236}">
                <a16:creationId xmlns:a16="http://schemas.microsoft.com/office/drawing/2014/main" id="{2F7EEF6F-673E-1873-4C9D-1952EFBAD03F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6">
            <a:extLst>
              <a:ext uri="{FF2B5EF4-FFF2-40B4-BE49-F238E27FC236}">
                <a16:creationId xmlns:a16="http://schemas.microsoft.com/office/drawing/2014/main" id="{378397D3-E0E4-82A1-FCB3-F9874F78DF63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7">
            <a:extLst>
              <a:ext uri="{FF2B5EF4-FFF2-40B4-BE49-F238E27FC236}">
                <a16:creationId xmlns:a16="http://schemas.microsoft.com/office/drawing/2014/main" id="{9615E154-9A70-D2C7-8FBE-A59EFA119CDC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8">
            <a:extLst>
              <a:ext uri="{FF2B5EF4-FFF2-40B4-BE49-F238E27FC236}">
                <a16:creationId xmlns:a16="http://schemas.microsoft.com/office/drawing/2014/main" id="{784981F7-78B9-B293-8E7F-CFD7ED1F944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9">
            <a:extLst>
              <a:ext uri="{FF2B5EF4-FFF2-40B4-BE49-F238E27FC236}">
                <a16:creationId xmlns:a16="http://schemas.microsoft.com/office/drawing/2014/main" id="{95E508DD-17E0-8548-E3FC-929B5006BDE5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0">
            <a:extLst>
              <a:ext uri="{FF2B5EF4-FFF2-40B4-BE49-F238E27FC236}">
                <a16:creationId xmlns:a16="http://schemas.microsoft.com/office/drawing/2014/main" id="{4C22B998-C6E1-9F63-6C7C-8E78F50DFD63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97">
            <a:extLst>
              <a:ext uri="{FF2B5EF4-FFF2-40B4-BE49-F238E27FC236}">
                <a16:creationId xmlns:a16="http://schemas.microsoft.com/office/drawing/2014/main" id="{C6B4D31A-0D1C-8AC8-A74E-5CCDD51751EE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9" name="object 98">
              <a:extLst>
                <a:ext uri="{FF2B5EF4-FFF2-40B4-BE49-F238E27FC236}">
                  <a16:creationId xmlns:a16="http://schemas.microsoft.com/office/drawing/2014/main" id="{CA30125D-1155-C123-5FDA-0446338B6EE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0" name="object 99">
              <a:extLst>
                <a:ext uri="{FF2B5EF4-FFF2-40B4-BE49-F238E27FC236}">
                  <a16:creationId xmlns:a16="http://schemas.microsoft.com/office/drawing/2014/main" id="{F8545F7C-4204-AEAD-1A41-D8A1A6ECB130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0">
              <a:extLst>
                <a:ext uri="{FF2B5EF4-FFF2-40B4-BE49-F238E27FC236}">
                  <a16:creationId xmlns:a16="http://schemas.microsoft.com/office/drawing/2014/main" id="{74D9A562-A45C-378C-1D5B-548E79176D2B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01">
              <a:extLst>
                <a:ext uri="{FF2B5EF4-FFF2-40B4-BE49-F238E27FC236}">
                  <a16:creationId xmlns:a16="http://schemas.microsoft.com/office/drawing/2014/main" id="{033EBFF5-6184-135B-5365-CB87AB81B574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102">
            <a:extLst>
              <a:ext uri="{FF2B5EF4-FFF2-40B4-BE49-F238E27FC236}">
                <a16:creationId xmlns:a16="http://schemas.microsoft.com/office/drawing/2014/main" id="{6ED86A31-9AD3-954B-145B-5D6F53B75748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4" name="object 103">
              <a:extLst>
                <a:ext uri="{FF2B5EF4-FFF2-40B4-BE49-F238E27FC236}">
                  <a16:creationId xmlns:a16="http://schemas.microsoft.com/office/drawing/2014/main" id="{61120F1D-DB60-F49D-CB5B-C31BD859C6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5" name="object 104">
              <a:extLst>
                <a:ext uri="{FF2B5EF4-FFF2-40B4-BE49-F238E27FC236}">
                  <a16:creationId xmlns:a16="http://schemas.microsoft.com/office/drawing/2014/main" id="{15600C16-DF5A-A2D7-8BEC-AE1097FE2EE4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05">
              <a:extLst>
                <a:ext uri="{FF2B5EF4-FFF2-40B4-BE49-F238E27FC236}">
                  <a16:creationId xmlns:a16="http://schemas.microsoft.com/office/drawing/2014/main" id="{F49EB1A3-D2AE-0278-44B4-C48C26155553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6">
              <a:extLst>
                <a:ext uri="{FF2B5EF4-FFF2-40B4-BE49-F238E27FC236}">
                  <a16:creationId xmlns:a16="http://schemas.microsoft.com/office/drawing/2014/main" id="{0EDAB629-3C6B-89D0-A206-12C10C16138F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107">
            <a:extLst>
              <a:ext uri="{FF2B5EF4-FFF2-40B4-BE49-F238E27FC236}">
                <a16:creationId xmlns:a16="http://schemas.microsoft.com/office/drawing/2014/main" id="{C3C07725-C3ED-143F-E879-D736392316F4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108">
            <a:extLst>
              <a:ext uri="{FF2B5EF4-FFF2-40B4-BE49-F238E27FC236}">
                <a16:creationId xmlns:a16="http://schemas.microsoft.com/office/drawing/2014/main" id="{9ECAF3DE-2067-8F05-1C24-E0829CFDDAF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0" name="object 109">
            <a:extLst>
              <a:ext uri="{FF2B5EF4-FFF2-40B4-BE49-F238E27FC236}">
                <a16:creationId xmlns:a16="http://schemas.microsoft.com/office/drawing/2014/main" id="{E4D3A79E-441E-5F85-7B6C-A36DF7CA5F32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1" name="object 110">
            <a:extLst>
              <a:ext uri="{FF2B5EF4-FFF2-40B4-BE49-F238E27FC236}">
                <a16:creationId xmlns:a16="http://schemas.microsoft.com/office/drawing/2014/main" id="{A1D72E3E-3F29-5369-6796-3E6E8E28270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2" name="object 140">
            <a:extLst>
              <a:ext uri="{FF2B5EF4-FFF2-40B4-BE49-F238E27FC236}">
                <a16:creationId xmlns:a16="http://schemas.microsoft.com/office/drawing/2014/main" id="{3584B2BE-4A2C-3059-8676-153D6C99FF87}"/>
              </a:ext>
            </a:extLst>
          </p:cNvPr>
          <p:cNvSpPr txBox="1"/>
          <p:nvPr/>
        </p:nvSpPr>
        <p:spPr>
          <a:xfrm>
            <a:off x="5115305" y="2020061"/>
            <a:ext cx="1887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Microsoft YaHei"/>
                <a:cs typeface="Microsoft YaHei"/>
              </a:rPr>
              <a:t>Gauss</a:t>
            </a:r>
            <a:r>
              <a:rPr sz="1600" b="1" spc="-40" dirty="0">
                <a:latin typeface="Microsoft YaHei"/>
                <a:cs typeface="Microsoft YaHei"/>
              </a:rPr>
              <a:t> </a:t>
            </a:r>
            <a:r>
              <a:rPr sz="1600" b="1" spc="-10" dirty="0">
                <a:latin typeface="Microsoft YaHei"/>
                <a:cs typeface="Microsoft YaHei"/>
              </a:rPr>
              <a:t>distribution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6" name="object 146">
            <a:extLst>
              <a:ext uri="{FF2B5EF4-FFF2-40B4-BE49-F238E27FC236}">
                <a16:creationId xmlns:a16="http://schemas.microsoft.com/office/drawing/2014/main" id="{AF51D3F2-2E2B-F975-92BD-2CA301E59C94}"/>
              </a:ext>
            </a:extLst>
          </p:cNvPr>
          <p:cNvSpPr txBox="1"/>
          <p:nvPr/>
        </p:nvSpPr>
        <p:spPr>
          <a:xfrm>
            <a:off x="5943980" y="2919221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119" name="object 111">
            <a:extLst>
              <a:ext uri="{FF2B5EF4-FFF2-40B4-BE49-F238E27FC236}">
                <a16:creationId xmlns:a16="http://schemas.microsoft.com/office/drawing/2014/main" id="{F11B37C1-0862-081A-B57E-FD995CC3A22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732" y="3515106"/>
            <a:ext cx="960119" cy="960119"/>
          </a:xfrm>
          <a:prstGeom prst="rect">
            <a:avLst/>
          </a:prstGeom>
        </p:spPr>
      </p:pic>
      <p:sp>
        <p:nvSpPr>
          <p:cNvPr id="120" name="object 112">
            <a:extLst>
              <a:ext uri="{FF2B5EF4-FFF2-40B4-BE49-F238E27FC236}">
                <a16:creationId xmlns:a16="http://schemas.microsoft.com/office/drawing/2014/main" id="{CD64E564-0809-D6C6-C73E-106856A04AB1}"/>
              </a:ext>
            </a:extLst>
          </p:cNvPr>
          <p:cNvSpPr/>
          <p:nvPr/>
        </p:nvSpPr>
        <p:spPr>
          <a:xfrm>
            <a:off x="4375086" y="3958297"/>
            <a:ext cx="156845" cy="52705"/>
          </a:xfrm>
          <a:custGeom>
            <a:avLst/>
            <a:gdLst/>
            <a:ahLst/>
            <a:cxnLst/>
            <a:rect l="l" t="t" r="r" b="b"/>
            <a:pathLst>
              <a:path w="156845" h="52704">
                <a:moveTo>
                  <a:pt x="156413" y="46139"/>
                </a:moveTo>
                <a:lnTo>
                  <a:pt x="154533" y="44272"/>
                </a:lnTo>
                <a:lnTo>
                  <a:pt x="4191" y="44272"/>
                </a:lnTo>
                <a:lnTo>
                  <a:pt x="1879" y="44272"/>
                </a:lnTo>
                <a:lnTo>
                  <a:pt x="0" y="46139"/>
                </a:lnTo>
                <a:lnTo>
                  <a:pt x="0" y="50774"/>
                </a:lnTo>
                <a:lnTo>
                  <a:pt x="1879" y="52654"/>
                </a:lnTo>
                <a:lnTo>
                  <a:pt x="154533" y="52654"/>
                </a:lnTo>
                <a:lnTo>
                  <a:pt x="156413" y="50774"/>
                </a:lnTo>
                <a:lnTo>
                  <a:pt x="156413" y="46139"/>
                </a:lnTo>
                <a:close/>
              </a:path>
              <a:path w="156845" h="52704">
                <a:moveTo>
                  <a:pt x="156413" y="1879"/>
                </a:moveTo>
                <a:lnTo>
                  <a:pt x="154533" y="0"/>
                </a:lnTo>
                <a:lnTo>
                  <a:pt x="4191" y="0"/>
                </a:lnTo>
                <a:lnTo>
                  <a:pt x="1879" y="0"/>
                </a:lnTo>
                <a:lnTo>
                  <a:pt x="0" y="1879"/>
                </a:lnTo>
                <a:lnTo>
                  <a:pt x="0" y="6502"/>
                </a:lnTo>
                <a:lnTo>
                  <a:pt x="1879" y="8369"/>
                </a:lnTo>
                <a:lnTo>
                  <a:pt x="154533" y="8369"/>
                </a:lnTo>
                <a:lnTo>
                  <a:pt x="156413" y="6502"/>
                </a:lnTo>
                <a:lnTo>
                  <a:pt x="156413" y="1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16">
            <a:extLst>
              <a:ext uri="{FF2B5EF4-FFF2-40B4-BE49-F238E27FC236}">
                <a16:creationId xmlns:a16="http://schemas.microsoft.com/office/drawing/2014/main" id="{CB2DF3B1-BB5D-17D5-F0B0-1100ABBEA37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752" y="3519676"/>
            <a:ext cx="960120" cy="960120"/>
          </a:xfrm>
          <a:prstGeom prst="rect">
            <a:avLst/>
          </a:prstGeom>
        </p:spPr>
      </p:pic>
      <p:sp>
        <p:nvSpPr>
          <p:cNvPr id="125" name="object 117">
            <a:extLst>
              <a:ext uri="{FF2B5EF4-FFF2-40B4-BE49-F238E27FC236}">
                <a16:creationId xmlns:a16="http://schemas.microsoft.com/office/drawing/2014/main" id="{8BF818CC-F712-7B39-1F0A-45A218DE26A5}"/>
              </a:ext>
            </a:extLst>
          </p:cNvPr>
          <p:cNvSpPr/>
          <p:nvPr/>
        </p:nvSpPr>
        <p:spPr>
          <a:xfrm>
            <a:off x="6339522" y="39068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156413" y="75476"/>
                </a:moveTo>
                <a:lnTo>
                  <a:pt x="154533" y="73596"/>
                </a:lnTo>
                <a:lnTo>
                  <a:pt x="82689" y="73596"/>
                </a:lnTo>
                <a:lnTo>
                  <a:pt x="82689" y="4191"/>
                </a:lnTo>
                <a:lnTo>
                  <a:pt x="82689" y="1879"/>
                </a:lnTo>
                <a:lnTo>
                  <a:pt x="80810" y="0"/>
                </a:lnTo>
                <a:lnTo>
                  <a:pt x="76187" y="0"/>
                </a:lnTo>
                <a:lnTo>
                  <a:pt x="74307" y="1879"/>
                </a:lnTo>
                <a:lnTo>
                  <a:pt x="74307" y="73596"/>
                </a:lnTo>
                <a:lnTo>
                  <a:pt x="4191" y="73596"/>
                </a:lnTo>
                <a:lnTo>
                  <a:pt x="1879" y="73596"/>
                </a:lnTo>
                <a:lnTo>
                  <a:pt x="0" y="75476"/>
                </a:lnTo>
                <a:lnTo>
                  <a:pt x="0" y="80098"/>
                </a:lnTo>
                <a:lnTo>
                  <a:pt x="1879" y="81965"/>
                </a:lnTo>
                <a:lnTo>
                  <a:pt x="74307" y="81965"/>
                </a:lnTo>
                <a:lnTo>
                  <a:pt x="74307" y="154292"/>
                </a:lnTo>
                <a:lnTo>
                  <a:pt x="76187" y="156159"/>
                </a:lnTo>
                <a:lnTo>
                  <a:pt x="80822" y="156159"/>
                </a:lnTo>
                <a:lnTo>
                  <a:pt x="82689" y="154292"/>
                </a:lnTo>
                <a:lnTo>
                  <a:pt x="82689" y="81965"/>
                </a:lnTo>
                <a:lnTo>
                  <a:pt x="154533" y="81965"/>
                </a:lnTo>
                <a:lnTo>
                  <a:pt x="156413" y="80098"/>
                </a:lnTo>
                <a:lnTo>
                  <a:pt x="156413" y="75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6" name="object 118">
            <a:extLst>
              <a:ext uri="{FF2B5EF4-FFF2-40B4-BE49-F238E27FC236}">
                <a16:creationId xmlns:a16="http://schemas.microsoft.com/office/drawing/2014/main" id="{F50C2678-6380-7F3B-45A0-7F2DDEDC27DD}"/>
              </a:ext>
            </a:extLst>
          </p:cNvPr>
          <p:cNvGrpSpPr/>
          <p:nvPr/>
        </p:nvGrpSpPr>
        <p:grpSpPr>
          <a:xfrm>
            <a:off x="7623337" y="3526535"/>
            <a:ext cx="962025" cy="949960"/>
            <a:chOff x="7536180" y="3526535"/>
            <a:chExt cx="962025" cy="949960"/>
          </a:xfrm>
        </p:grpSpPr>
        <p:pic>
          <p:nvPicPr>
            <p:cNvPr id="127" name="object 119">
              <a:extLst>
                <a:ext uri="{FF2B5EF4-FFF2-40B4-BE49-F238E27FC236}">
                  <a16:creationId xmlns:a16="http://schemas.microsoft.com/office/drawing/2014/main" id="{D559EF98-EC0C-24E7-3E1A-5CBC869F16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2766" y="3527517"/>
              <a:ext cx="941884" cy="935297"/>
            </a:xfrm>
            <a:prstGeom prst="rect">
              <a:avLst/>
            </a:prstGeom>
          </p:spPr>
        </p:pic>
        <p:sp>
          <p:nvSpPr>
            <p:cNvPr id="128" name="object 120">
              <a:extLst>
                <a:ext uri="{FF2B5EF4-FFF2-40B4-BE49-F238E27FC236}">
                  <a16:creationId xmlns:a16="http://schemas.microsoft.com/office/drawing/2014/main" id="{95841127-266E-3C1F-4CFE-7106E5CAFA49}"/>
                </a:ext>
              </a:extLst>
            </p:cNvPr>
            <p:cNvSpPr/>
            <p:nvPr/>
          </p:nvSpPr>
          <p:spPr>
            <a:xfrm>
              <a:off x="7536180" y="3526535"/>
              <a:ext cx="962025" cy="949960"/>
            </a:xfrm>
            <a:custGeom>
              <a:avLst/>
              <a:gdLst/>
              <a:ahLst/>
              <a:cxnLst/>
              <a:rect l="l" t="t" r="r" b="b"/>
              <a:pathLst>
                <a:path w="962025" h="949960">
                  <a:moveTo>
                    <a:pt x="961644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61644" y="949451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1">
              <a:extLst>
                <a:ext uri="{FF2B5EF4-FFF2-40B4-BE49-F238E27FC236}">
                  <a16:creationId xmlns:a16="http://schemas.microsoft.com/office/drawing/2014/main" id="{06BE493A-C29D-0B9E-10DF-02C31B0E8176}"/>
                </a:ext>
              </a:extLst>
            </p:cNvPr>
            <p:cNvSpPr/>
            <p:nvPr/>
          </p:nvSpPr>
          <p:spPr>
            <a:xfrm>
              <a:off x="7624572" y="3704843"/>
              <a:ext cx="819150" cy="554990"/>
            </a:xfrm>
            <a:custGeom>
              <a:avLst/>
              <a:gdLst/>
              <a:ahLst/>
              <a:cxnLst/>
              <a:rect l="l" t="t" r="r" b="b"/>
              <a:pathLst>
                <a:path w="819150" h="554989">
                  <a:moveTo>
                    <a:pt x="818642" y="446532"/>
                  </a:moveTo>
                  <a:lnTo>
                    <a:pt x="805942" y="440182"/>
                  </a:lnTo>
                  <a:lnTo>
                    <a:pt x="767842" y="421132"/>
                  </a:lnTo>
                  <a:lnTo>
                    <a:pt x="767842" y="440182"/>
                  </a:lnTo>
                  <a:lnTo>
                    <a:pt x="381254" y="440182"/>
                  </a:lnTo>
                  <a:lnTo>
                    <a:pt x="381254" y="50800"/>
                  </a:lnTo>
                  <a:lnTo>
                    <a:pt x="400304" y="50800"/>
                  </a:lnTo>
                  <a:lnTo>
                    <a:pt x="393954" y="38100"/>
                  </a:lnTo>
                  <a:lnTo>
                    <a:pt x="374904" y="0"/>
                  </a:lnTo>
                  <a:lnTo>
                    <a:pt x="349504" y="50800"/>
                  </a:lnTo>
                  <a:lnTo>
                    <a:pt x="368554" y="50800"/>
                  </a:lnTo>
                  <a:lnTo>
                    <a:pt x="368554" y="440182"/>
                  </a:lnTo>
                  <a:lnTo>
                    <a:pt x="0" y="440182"/>
                  </a:lnTo>
                  <a:lnTo>
                    <a:pt x="0" y="452882"/>
                  </a:lnTo>
                  <a:lnTo>
                    <a:pt x="368554" y="452882"/>
                  </a:lnTo>
                  <a:lnTo>
                    <a:pt x="368554" y="554482"/>
                  </a:lnTo>
                  <a:lnTo>
                    <a:pt x="381254" y="554482"/>
                  </a:lnTo>
                  <a:lnTo>
                    <a:pt x="381254" y="452882"/>
                  </a:lnTo>
                  <a:lnTo>
                    <a:pt x="767842" y="452882"/>
                  </a:lnTo>
                  <a:lnTo>
                    <a:pt x="767842" y="471932"/>
                  </a:lnTo>
                  <a:lnTo>
                    <a:pt x="805942" y="452882"/>
                  </a:lnTo>
                  <a:lnTo>
                    <a:pt x="818642" y="446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2">
              <a:extLst>
                <a:ext uri="{FF2B5EF4-FFF2-40B4-BE49-F238E27FC236}">
                  <a16:creationId xmlns:a16="http://schemas.microsoft.com/office/drawing/2014/main" id="{C8A66278-9BAA-F4DB-D7B2-A112824BF6B8}"/>
                </a:ext>
              </a:extLst>
            </p:cNvPr>
            <p:cNvSpPr/>
            <p:nvPr/>
          </p:nvSpPr>
          <p:spPr>
            <a:xfrm>
              <a:off x="7740396" y="3843527"/>
              <a:ext cx="520065" cy="268605"/>
            </a:xfrm>
            <a:custGeom>
              <a:avLst/>
              <a:gdLst/>
              <a:ahLst/>
              <a:cxnLst/>
              <a:rect l="l" t="t" r="r" b="b"/>
              <a:pathLst>
                <a:path w="520065" h="268604">
                  <a:moveTo>
                    <a:pt x="0" y="268224"/>
                  </a:moveTo>
                  <a:lnTo>
                    <a:pt x="55905" y="250004"/>
                  </a:lnTo>
                  <a:lnTo>
                    <a:pt x="99417" y="223406"/>
                  </a:lnTo>
                  <a:lnTo>
                    <a:pt x="132714" y="190853"/>
                  </a:lnTo>
                  <a:lnTo>
                    <a:pt x="157973" y="154771"/>
                  </a:lnTo>
                  <a:lnTo>
                    <a:pt x="177371" y="117586"/>
                  </a:lnTo>
                  <a:lnTo>
                    <a:pt x="193084" y="81722"/>
                  </a:lnTo>
                  <a:lnTo>
                    <a:pt x="207290" y="49607"/>
                  </a:lnTo>
                  <a:lnTo>
                    <a:pt x="222166" y="23664"/>
                  </a:lnTo>
                  <a:lnTo>
                    <a:pt x="239889" y="6320"/>
                  </a:lnTo>
                  <a:lnTo>
                    <a:pt x="262635" y="0"/>
                  </a:lnTo>
                  <a:lnTo>
                    <a:pt x="285130" y="6296"/>
                  </a:lnTo>
                  <a:lnTo>
                    <a:pt x="302182" y="23579"/>
                  </a:lnTo>
                  <a:lnTo>
                    <a:pt x="316102" y="49439"/>
                  </a:lnTo>
                  <a:lnTo>
                    <a:pt x="329196" y="81466"/>
                  </a:lnTo>
                  <a:lnTo>
                    <a:pt x="343773" y="117252"/>
                  </a:lnTo>
                  <a:lnTo>
                    <a:pt x="362141" y="154387"/>
                  </a:lnTo>
                  <a:lnTo>
                    <a:pt x="386607" y="190461"/>
                  </a:lnTo>
                  <a:lnTo>
                    <a:pt x="419482" y="223064"/>
                  </a:lnTo>
                  <a:lnTo>
                    <a:pt x="463071" y="249788"/>
                  </a:lnTo>
                  <a:lnTo>
                    <a:pt x="519683" y="268224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1">
            <a:extLst>
              <a:ext uri="{FF2B5EF4-FFF2-40B4-BE49-F238E27FC236}">
                <a16:creationId xmlns:a16="http://schemas.microsoft.com/office/drawing/2014/main" id="{95D3CAFA-ACA5-1260-0C81-77B35A46EB9E}"/>
              </a:ext>
            </a:extLst>
          </p:cNvPr>
          <p:cNvSpPr txBox="1"/>
          <p:nvPr/>
        </p:nvSpPr>
        <p:spPr>
          <a:xfrm>
            <a:off x="6110707" y="5941872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1F4E79"/>
                </a:solidFill>
                <a:latin typeface="Calibri"/>
                <a:cs typeface="Calibri"/>
              </a:rPr>
              <a:t>mean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9" name="object 142">
            <a:extLst>
              <a:ext uri="{FF2B5EF4-FFF2-40B4-BE49-F238E27FC236}">
                <a16:creationId xmlns:a16="http://schemas.microsoft.com/office/drawing/2014/main" id="{F9A262BF-CBDE-C180-328A-8EDE05391067}"/>
              </a:ext>
            </a:extLst>
          </p:cNvPr>
          <p:cNvSpPr txBox="1"/>
          <p:nvPr/>
        </p:nvSpPr>
        <p:spPr>
          <a:xfrm>
            <a:off x="7146500" y="5928461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F4E79"/>
                </a:solidFill>
                <a:latin typeface="Calibri"/>
                <a:cs typeface="Calibri"/>
              </a:rPr>
              <a:t>variance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0" name="object 147">
            <a:extLst>
              <a:ext uri="{FF2B5EF4-FFF2-40B4-BE49-F238E27FC236}">
                <a16:creationId xmlns:a16="http://schemas.microsoft.com/office/drawing/2014/main" id="{8D6FB43B-A7C5-DBC1-C394-27131097C61D}"/>
              </a:ext>
            </a:extLst>
          </p:cNvPr>
          <p:cNvSpPr txBox="1"/>
          <p:nvPr/>
        </p:nvSpPr>
        <p:spPr>
          <a:xfrm>
            <a:off x="3127248" y="4536947"/>
            <a:ext cx="1087120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59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80" name="object 177">
            <a:extLst>
              <a:ext uri="{FF2B5EF4-FFF2-40B4-BE49-F238E27FC236}">
                <a16:creationId xmlns:a16="http://schemas.microsoft.com/office/drawing/2014/main" id="{0713E055-B2F7-1051-E144-108ACD06E27C}"/>
              </a:ext>
            </a:extLst>
          </p:cNvPr>
          <p:cNvSpPr txBox="1"/>
          <p:nvPr/>
        </p:nvSpPr>
        <p:spPr>
          <a:xfrm>
            <a:off x="5501766" y="4466335"/>
            <a:ext cx="498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signal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1" name="object 178">
            <a:extLst>
              <a:ext uri="{FF2B5EF4-FFF2-40B4-BE49-F238E27FC236}">
                <a16:creationId xmlns:a16="http://schemas.microsoft.com/office/drawing/2014/main" id="{2812D623-9035-CB60-0773-C20D14A34509}"/>
              </a:ext>
            </a:extLst>
          </p:cNvPr>
          <p:cNvSpPr txBox="1"/>
          <p:nvPr/>
        </p:nvSpPr>
        <p:spPr>
          <a:xfrm>
            <a:off x="7767319" y="4466335"/>
            <a:ext cx="466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4" name="object 182">
            <a:extLst>
              <a:ext uri="{FF2B5EF4-FFF2-40B4-BE49-F238E27FC236}">
                <a16:creationId xmlns:a16="http://schemas.microsoft.com/office/drawing/2014/main" id="{50B0C05A-F032-F06F-5126-D200A2D59012}"/>
              </a:ext>
            </a:extLst>
          </p:cNvPr>
          <p:cNvSpPr txBox="1">
            <a:spLocks/>
          </p:cNvSpPr>
          <p:nvPr/>
        </p:nvSpPr>
        <p:spPr>
          <a:xfrm>
            <a:off x="11062716" y="6454537"/>
            <a:ext cx="250825" cy="186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745">
              <a:lnSpc>
                <a:spcPts val="1310"/>
              </a:lnSpc>
            </a:pPr>
            <a:endParaRPr lang="en-US" altLang="zh-CN" spc="-50" dirty="0"/>
          </a:p>
        </p:txBody>
      </p:sp>
      <p:pic>
        <p:nvPicPr>
          <p:cNvPr id="196" name="object 79">
            <a:extLst>
              <a:ext uri="{FF2B5EF4-FFF2-40B4-BE49-F238E27FC236}">
                <a16:creationId xmlns:a16="http://schemas.microsoft.com/office/drawing/2014/main" id="{786F0F55-1186-FD3C-5060-B6C6DE81C78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5822" y="1466816"/>
            <a:ext cx="960119" cy="960119"/>
          </a:xfrm>
          <a:prstGeom prst="rect">
            <a:avLst/>
          </a:prstGeom>
        </p:spPr>
      </p:pic>
      <p:pic>
        <p:nvPicPr>
          <p:cNvPr id="187" name="object 79">
            <a:extLst>
              <a:ext uri="{FF2B5EF4-FFF2-40B4-BE49-F238E27FC236}">
                <a16:creationId xmlns:a16="http://schemas.microsoft.com/office/drawing/2014/main" id="{CD07E8C8-1DD5-C4E8-390B-9F7FEFDF8B8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4365" y="1456181"/>
            <a:ext cx="960119" cy="960119"/>
          </a:xfrm>
          <a:prstGeom prst="rect">
            <a:avLst/>
          </a:prstGeom>
        </p:spPr>
      </p:pic>
      <p:grpSp>
        <p:nvGrpSpPr>
          <p:cNvPr id="198" name="object 97">
            <a:extLst>
              <a:ext uri="{FF2B5EF4-FFF2-40B4-BE49-F238E27FC236}">
                <a16:creationId xmlns:a16="http://schemas.microsoft.com/office/drawing/2014/main" id="{B634D298-DD39-2ACF-C0D2-A28F49372A32}"/>
              </a:ext>
            </a:extLst>
          </p:cNvPr>
          <p:cNvGrpSpPr/>
          <p:nvPr/>
        </p:nvGrpSpPr>
        <p:grpSpPr>
          <a:xfrm>
            <a:off x="5819323" y="2312454"/>
            <a:ext cx="417600" cy="419305"/>
            <a:chOff x="3121440" y="1179020"/>
            <a:chExt cx="586740" cy="588469"/>
          </a:xfrm>
        </p:grpSpPr>
        <p:pic>
          <p:nvPicPr>
            <p:cNvPr id="199" name="object 98">
              <a:extLst>
                <a:ext uri="{FF2B5EF4-FFF2-40B4-BE49-F238E27FC236}">
                  <a16:creationId xmlns:a16="http://schemas.microsoft.com/office/drawing/2014/main" id="{D33436E1-6316-EEF9-968B-3DAEB003269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5356" y="1179020"/>
              <a:ext cx="574682" cy="570662"/>
            </a:xfrm>
            <a:prstGeom prst="rect">
              <a:avLst/>
            </a:prstGeom>
          </p:spPr>
        </p:pic>
        <p:sp>
          <p:nvSpPr>
            <p:cNvPr id="200" name="object 99">
              <a:extLst>
                <a:ext uri="{FF2B5EF4-FFF2-40B4-BE49-F238E27FC236}">
                  <a16:creationId xmlns:a16="http://schemas.microsoft.com/office/drawing/2014/main" id="{3A8D7C18-09F6-4A31-215C-A5DB87C6207A}"/>
                </a:ext>
              </a:extLst>
            </p:cNvPr>
            <p:cNvSpPr/>
            <p:nvPr/>
          </p:nvSpPr>
          <p:spPr>
            <a:xfrm>
              <a:off x="3121440" y="1186465"/>
              <a:ext cx="586740" cy="581024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00">
              <a:extLst>
                <a:ext uri="{FF2B5EF4-FFF2-40B4-BE49-F238E27FC236}">
                  <a16:creationId xmlns:a16="http://schemas.microsoft.com/office/drawing/2014/main" id="{36652508-E1A8-66CE-7EF2-C8D572E11241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01">
              <a:extLst>
                <a:ext uri="{FF2B5EF4-FFF2-40B4-BE49-F238E27FC236}">
                  <a16:creationId xmlns:a16="http://schemas.microsoft.com/office/drawing/2014/main" id="{AAB7C6CB-C9C9-08E5-D21F-A4E6F5BFC086}"/>
                </a:ext>
              </a:extLst>
            </p:cNvPr>
            <p:cNvSpPr/>
            <p:nvPr/>
          </p:nvSpPr>
          <p:spPr>
            <a:xfrm>
              <a:off x="3262883" y="1363979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/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/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blipFill>
                <a:blip r:embed="rId10"/>
                <a:stretch>
                  <a:fillRect l="-7246" r="-289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/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blipFill>
                <a:blip r:embed="rId11"/>
                <a:stretch>
                  <a:fillRect l="-11364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/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blipFill>
                <a:blip r:embed="rId12"/>
                <a:stretch>
                  <a:fillRect l="-9804" r="-39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blipFill>
                <a:blip r:embed="rId13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椭圆 213">
            <a:extLst>
              <a:ext uri="{FF2B5EF4-FFF2-40B4-BE49-F238E27FC236}">
                <a16:creationId xmlns:a16="http://schemas.microsoft.com/office/drawing/2014/main" id="{3CEE3868-10FE-430A-DA57-4CAD37B2B7BE}"/>
              </a:ext>
            </a:extLst>
          </p:cNvPr>
          <p:cNvSpPr/>
          <p:nvPr/>
        </p:nvSpPr>
        <p:spPr>
          <a:xfrm>
            <a:off x="5943980" y="2982023"/>
            <a:ext cx="195580" cy="19558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箭头: 下 214">
            <a:extLst>
              <a:ext uri="{FF2B5EF4-FFF2-40B4-BE49-F238E27FC236}">
                <a16:creationId xmlns:a16="http://schemas.microsoft.com/office/drawing/2014/main" id="{9D83E783-C17F-C224-16A7-B943D987356A}"/>
              </a:ext>
            </a:extLst>
          </p:cNvPr>
          <p:cNvSpPr/>
          <p:nvPr/>
        </p:nvSpPr>
        <p:spPr>
          <a:xfrm>
            <a:off x="6013484" y="2720590"/>
            <a:ext cx="71838" cy="262157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箭头: 下 215">
            <a:extLst>
              <a:ext uri="{FF2B5EF4-FFF2-40B4-BE49-F238E27FC236}">
                <a16:creationId xmlns:a16="http://schemas.microsoft.com/office/drawing/2014/main" id="{ECBBCF7F-E2DC-4C3B-B1C1-F45519316B5E}"/>
              </a:ext>
            </a:extLst>
          </p:cNvPr>
          <p:cNvSpPr/>
          <p:nvPr/>
        </p:nvSpPr>
        <p:spPr>
          <a:xfrm rot="16200000" flipH="1">
            <a:off x="5158210" y="2355195"/>
            <a:ext cx="76048" cy="1476109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DBB62EA-B1F9-2985-118A-59D551F763A8}"/>
              </a:ext>
            </a:extLst>
          </p:cNvPr>
          <p:cNvSpPr/>
          <p:nvPr/>
        </p:nvSpPr>
        <p:spPr>
          <a:xfrm>
            <a:off x="4458177" y="2690507"/>
            <a:ext cx="45719" cy="418782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/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blipFill>
                <a:blip r:embed="rId14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箭头: 下 220">
            <a:extLst>
              <a:ext uri="{FF2B5EF4-FFF2-40B4-BE49-F238E27FC236}">
                <a16:creationId xmlns:a16="http://schemas.microsoft.com/office/drawing/2014/main" id="{048B3772-CECC-B273-E9DD-D41FBB903606}"/>
              </a:ext>
            </a:extLst>
          </p:cNvPr>
          <p:cNvSpPr/>
          <p:nvPr/>
        </p:nvSpPr>
        <p:spPr>
          <a:xfrm rot="10800000">
            <a:off x="7636680" y="2625754"/>
            <a:ext cx="71838" cy="48781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5A4519C6-A3AB-F243-9292-10BD90BCA1B9}"/>
              </a:ext>
            </a:extLst>
          </p:cNvPr>
          <p:cNvSpPr/>
          <p:nvPr/>
        </p:nvSpPr>
        <p:spPr>
          <a:xfrm>
            <a:off x="6149251" y="3070499"/>
            <a:ext cx="1532132" cy="45719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/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blipFill>
                <a:blip r:embed="rId15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/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DC8CEF31-7856-0F13-62F2-C953B44E2FAC}"/>
              </a:ext>
            </a:extLst>
          </p:cNvPr>
          <p:cNvSpPr/>
          <p:nvPr/>
        </p:nvSpPr>
        <p:spPr>
          <a:xfrm>
            <a:off x="509727" y="3468880"/>
            <a:ext cx="2274570" cy="2573274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/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/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/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/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blipFill>
                <a:blip r:embed="rId20"/>
                <a:stretch>
                  <a:fillRect l="-2198" t="-2174" r="-659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/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blipFill>
                <a:blip r:embed="rId21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/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/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blipFill>
                <a:blip r:embed="rId23"/>
                <a:stretch>
                  <a:fillRect l="-817" r="-1517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A8F2C52-8BC0-9F68-2563-094ADDB1CBD2}"/>
              </a:ext>
            </a:extLst>
          </p:cNvPr>
          <p:cNvSpPr txBox="1"/>
          <p:nvPr/>
        </p:nvSpPr>
        <p:spPr>
          <a:xfrm>
            <a:off x="615476" y="3154374"/>
            <a:ext cx="2168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</a:rPr>
              <a:t>The reparameterization trick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92D978B-2A6F-49B0-1513-3F359D800D8D}"/>
              </a:ext>
            </a:extLst>
          </p:cNvPr>
          <p:cNvSpPr/>
          <p:nvPr/>
        </p:nvSpPr>
        <p:spPr>
          <a:xfrm>
            <a:off x="5919992" y="5519113"/>
            <a:ext cx="1017383" cy="422759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3B7A7B3-6B11-6846-9630-3CF917E9E5B1}"/>
              </a:ext>
            </a:extLst>
          </p:cNvPr>
          <p:cNvSpPr/>
          <p:nvPr/>
        </p:nvSpPr>
        <p:spPr>
          <a:xfrm>
            <a:off x="7079543" y="5519113"/>
            <a:ext cx="1096398" cy="422759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BD821A-531F-8CD3-5263-BFA2744E30B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00057" y="2875131"/>
            <a:ext cx="2719172" cy="32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20" grpId="0" animBg="1"/>
      <p:bldP spid="125" grpId="0" animBg="1"/>
      <p:bldP spid="148" grpId="0"/>
      <p:bldP spid="149" grpId="0"/>
      <p:bldP spid="150" grpId="0" animBg="1"/>
      <p:bldP spid="180" grpId="0"/>
      <p:bldP spid="181" grpId="0"/>
      <p:bldP spid="214" grpId="0" animBg="1"/>
      <p:bldP spid="215" grpId="0" animBg="1"/>
      <p:bldP spid="216" grpId="0" animBg="1"/>
      <p:bldP spid="219" grpId="0" animBg="1"/>
      <p:bldP spid="220" grpId="0"/>
      <p:bldP spid="221" grpId="0" animBg="1"/>
      <p:bldP spid="222" grpId="0" animBg="1"/>
      <p:bldP spid="223" grpId="0"/>
      <p:bldP spid="224" grpId="0"/>
      <p:bldP spid="227" grpId="0" animBg="1"/>
      <p:bldP spid="228" grpId="0"/>
      <p:bldP spid="229" grpId="0"/>
      <p:bldP spid="230" grpId="0"/>
      <p:bldP spid="231" grpId="0"/>
      <p:bldP spid="232" grpId="0"/>
      <p:bldP spid="239" grpId="0"/>
      <p:bldP spid="240" grpId="0"/>
      <p:bldP spid="7" grpId="0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68">
            <a:extLst>
              <a:ext uri="{FF2B5EF4-FFF2-40B4-BE49-F238E27FC236}">
                <a16:creationId xmlns:a16="http://schemas.microsoft.com/office/drawing/2014/main" id="{8A29B09B-A61A-5DD6-3722-A6670BE5D0D9}"/>
              </a:ext>
            </a:extLst>
          </p:cNvPr>
          <p:cNvSpPr/>
          <p:nvPr/>
        </p:nvSpPr>
        <p:spPr>
          <a:xfrm>
            <a:off x="7604759" y="956434"/>
            <a:ext cx="4220210" cy="2258695"/>
          </a:xfrm>
          <a:custGeom>
            <a:avLst/>
            <a:gdLst/>
            <a:ahLst/>
            <a:cxnLst/>
            <a:rect l="l" t="t" r="r" b="b"/>
            <a:pathLst>
              <a:path w="4220209" h="2258695">
                <a:moveTo>
                  <a:pt x="4042664" y="0"/>
                </a:moveTo>
                <a:lnTo>
                  <a:pt x="177292" y="0"/>
                </a:lnTo>
                <a:lnTo>
                  <a:pt x="130160" y="6332"/>
                </a:lnTo>
                <a:lnTo>
                  <a:pt x="87808" y="24205"/>
                </a:lnTo>
                <a:lnTo>
                  <a:pt x="51927" y="51927"/>
                </a:lnTo>
                <a:lnTo>
                  <a:pt x="24205" y="87808"/>
                </a:lnTo>
                <a:lnTo>
                  <a:pt x="6332" y="130160"/>
                </a:lnTo>
                <a:lnTo>
                  <a:pt x="0" y="177291"/>
                </a:lnTo>
                <a:lnTo>
                  <a:pt x="0" y="2081276"/>
                </a:lnTo>
                <a:lnTo>
                  <a:pt x="6332" y="2128407"/>
                </a:lnTo>
                <a:lnTo>
                  <a:pt x="24205" y="2170759"/>
                </a:lnTo>
                <a:lnTo>
                  <a:pt x="51927" y="2206640"/>
                </a:lnTo>
                <a:lnTo>
                  <a:pt x="87808" y="2234362"/>
                </a:lnTo>
                <a:lnTo>
                  <a:pt x="130160" y="2252235"/>
                </a:lnTo>
                <a:lnTo>
                  <a:pt x="177292" y="2258567"/>
                </a:lnTo>
                <a:lnTo>
                  <a:pt x="4042664" y="2258567"/>
                </a:lnTo>
                <a:lnTo>
                  <a:pt x="4089795" y="2252235"/>
                </a:lnTo>
                <a:lnTo>
                  <a:pt x="4132147" y="2234362"/>
                </a:lnTo>
                <a:lnTo>
                  <a:pt x="4168028" y="2206640"/>
                </a:lnTo>
                <a:lnTo>
                  <a:pt x="4195750" y="2170759"/>
                </a:lnTo>
                <a:lnTo>
                  <a:pt x="4213623" y="2128407"/>
                </a:lnTo>
                <a:lnTo>
                  <a:pt x="4219956" y="2081276"/>
                </a:lnTo>
                <a:lnTo>
                  <a:pt x="4219956" y="177291"/>
                </a:lnTo>
                <a:lnTo>
                  <a:pt x="4213623" y="130160"/>
                </a:lnTo>
                <a:lnTo>
                  <a:pt x="4195750" y="87808"/>
                </a:lnTo>
                <a:lnTo>
                  <a:pt x="4168028" y="51927"/>
                </a:lnTo>
                <a:lnTo>
                  <a:pt x="4132147" y="24205"/>
                </a:lnTo>
                <a:lnTo>
                  <a:pt x="4089795" y="6332"/>
                </a:lnTo>
                <a:lnTo>
                  <a:pt x="4042664" y="0"/>
                </a:lnTo>
                <a:close/>
              </a:path>
            </a:pathLst>
          </a:custGeom>
          <a:solidFill>
            <a:srgbClr val="C5DFB4">
              <a:alpha val="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3DB8DE-24D6-33EA-7ECA-C16175A1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2D2F7-5296-C1BC-3A63-6E7CA8E5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79857-BB81-D827-6DA0-03D68AC3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D2D14-F9C4-280D-4478-5CF04040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72" name="object 61">
            <a:extLst>
              <a:ext uri="{FF2B5EF4-FFF2-40B4-BE49-F238E27FC236}">
                <a16:creationId xmlns:a16="http://schemas.microsoft.com/office/drawing/2014/main" id="{DC83D5BF-9D8B-806D-DE18-06B633A1C147}"/>
              </a:ext>
            </a:extLst>
          </p:cNvPr>
          <p:cNvSpPr/>
          <p:nvPr/>
        </p:nvSpPr>
        <p:spPr>
          <a:xfrm>
            <a:off x="7604759" y="3567684"/>
            <a:ext cx="4220210" cy="2415540"/>
          </a:xfrm>
          <a:custGeom>
            <a:avLst/>
            <a:gdLst/>
            <a:ahLst/>
            <a:cxnLst/>
            <a:rect l="l" t="t" r="r" b="b"/>
            <a:pathLst>
              <a:path w="4220209" h="2415540">
                <a:moveTo>
                  <a:pt x="4030345" y="0"/>
                </a:moveTo>
                <a:lnTo>
                  <a:pt x="189611" y="0"/>
                </a:lnTo>
                <a:lnTo>
                  <a:pt x="139185" y="6769"/>
                </a:lnTo>
                <a:lnTo>
                  <a:pt x="93885" y="25875"/>
                </a:lnTo>
                <a:lnTo>
                  <a:pt x="55514" y="55514"/>
                </a:lnTo>
                <a:lnTo>
                  <a:pt x="25875" y="93885"/>
                </a:lnTo>
                <a:lnTo>
                  <a:pt x="6769" y="139185"/>
                </a:lnTo>
                <a:lnTo>
                  <a:pt x="0" y="189610"/>
                </a:lnTo>
                <a:lnTo>
                  <a:pt x="0" y="2225916"/>
                </a:lnTo>
                <a:lnTo>
                  <a:pt x="6769" y="2276325"/>
                </a:lnTo>
                <a:lnTo>
                  <a:pt x="25875" y="2321622"/>
                </a:lnTo>
                <a:lnTo>
                  <a:pt x="55514" y="2359999"/>
                </a:lnTo>
                <a:lnTo>
                  <a:pt x="93885" y="2389650"/>
                </a:lnTo>
                <a:lnTo>
                  <a:pt x="139185" y="2408766"/>
                </a:lnTo>
                <a:lnTo>
                  <a:pt x="189611" y="2415540"/>
                </a:lnTo>
                <a:lnTo>
                  <a:pt x="4030345" y="2415540"/>
                </a:lnTo>
                <a:lnTo>
                  <a:pt x="4080770" y="2408766"/>
                </a:lnTo>
                <a:lnTo>
                  <a:pt x="4126070" y="2389650"/>
                </a:lnTo>
                <a:lnTo>
                  <a:pt x="4164441" y="2359999"/>
                </a:lnTo>
                <a:lnTo>
                  <a:pt x="4194080" y="2321622"/>
                </a:lnTo>
                <a:lnTo>
                  <a:pt x="4213186" y="2276325"/>
                </a:lnTo>
                <a:lnTo>
                  <a:pt x="4219956" y="2225916"/>
                </a:lnTo>
                <a:lnTo>
                  <a:pt x="4219956" y="189610"/>
                </a:lnTo>
                <a:lnTo>
                  <a:pt x="4213186" y="139185"/>
                </a:lnTo>
                <a:lnTo>
                  <a:pt x="4194080" y="93885"/>
                </a:lnTo>
                <a:lnTo>
                  <a:pt x="4164441" y="55514"/>
                </a:lnTo>
                <a:lnTo>
                  <a:pt x="4126070" y="25875"/>
                </a:lnTo>
                <a:lnTo>
                  <a:pt x="4080770" y="6769"/>
                </a:lnTo>
                <a:lnTo>
                  <a:pt x="4030345" y="0"/>
                </a:lnTo>
                <a:close/>
              </a:path>
            </a:pathLst>
          </a:custGeom>
          <a:solidFill>
            <a:srgbClr val="1F4E79">
              <a:alpha val="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3" name="object 62">
            <a:extLst>
              <a:ext uri="{FF2B5EF4-FFF2-40B4-BE49-F238E27FC236}">
                <a16:creationId xmlns:a16="http://schemas.microsoft.com/office/drawing/2014/main" id="{75CC50D7-A4C2-244D-C2AA-0E1905FF2691}"/>
              </a:ext>
            </a:extLst>
          </p:cNvPr>
          <p:cNvSpPr/>
          <p:nvPr/>
        </p:nvSpPr>
        <p:spPr>
          <a:xfrm>
            <a:off x="7604759" y="3567684"/>
            <a:ext cx="4220210" cy="2415540"/>
          </a:xfrm>
          <a:custGeom>
            <a:avLst/>
            <a:gdLst/>
            <a:ahLst/>
            <a:cxnLst/>
            <a:rect l="l" t="t" r="r" b="b"/>
            <a:pathLst>
              <a:path w="4220209" h="2415540">
                <a:moveTo>
                  <a:pt x="0" y="189610"/>
                </a:moveTo>
                <a:lnTo>
                  <a:pt x="6769" y="139185"/>
                </a:lnTo>
                <a:lnTo>
                  <a:pt x="25875" y="93885"/>
                </a:lnTo>
                <a:lnTo>
                  <a:pt x="55514" y="55514"/>
                </a:lnTo>
                <a:lnTo>
                  <a:pt x="93885" y="25875"/>
                </a:lnTo>
                <a:lnTo>
                  <a:pt x="139185" y="6769"/>
                </a:lnTo>
                <a:lnTo>
                  <a:pt x="189611" y="0"/>
                </a:lnTo>
                <a:lnTo>
                  <a:pt x="4030345" y="0"/>
                </a:lnTo>
                <a:lnTo>
                  <a:pt x="4080770" y="6769"/>
                </a:lnTo>
                <a:lnTo>
                  <a:pt x="4126070" y="25875"/>
                </a:lnTo>
                <a:lnTo>
                  <a:pt x="4164441" y="55514"/>
                </a:lnTo>
                <a:lnTo>
                  <a:pt x="4194080" y="93885"/>
                </a:lnTo>
                <a:lnTo>
                  <a:pt x="4213186" y="139185"/>
                </a:lnTo>
                <a:lnTo>
                  <a:pt x="4219956" y="189610"/>
                </a:lnTo>
                <a:lnTo>
                  <a:pt x="4219956" y="2225916"/>
                </a:lnTo>
                <a:lnTo>
                  <a:pt x="4213186" y="2276325"/>
                </a:lnTo>
                <a:lnTo>
                  <a:pt x="4194080" y="2321622"/>
                </a:lnTo>
                <a:lnTo>
                  <a:pt x="4164441" y="2359999"/>
                </a:lnTo>
                <a:lnTo>
                  <a:pt x="4126070" y="2389650"/>
                </a:lnTo>
                <a:lnTo>
                  <a:pt x="4080770" y="2408766"/>
                </a:lnTo>
                <a:lnTo>
                  <a:pt x="4030345" y="2415540"/>
                </a:lnTo>
                <a:lnTo>
                  <a:pt x="189611" y="2415540"/>
                </a:lnTo>
                <a:lnTo>
                  <a:pt x="139185" y="2408766"/>
                </a:lnTo>
                <a:lnTo>
                  <a:pt x="93885" y="2389650"/>
                </a:lnTo>
                <a:lnTo>
                  <a:pt x="55514" y="2359999"/>
                </a:lnTo>
                <a:lnTo>
                  <a:pt x="25875" y="2321622"/>
                </a:lnTo>
                <a:lnTo>
                  <a:pt x="6769" y="2276325"/>
                </a:lnTo>
                <a:lnTo>
                  <a:pt x="0" y="2225916"/>
                </a:lnTo>
                <a:lnTo>
                  <a:pt x="0" y="189610"/>
                </a:lnTo>
                <a:close/>
              </a:path>
            </a:pathLst>
          </a:custGeom>
          <a:ln w="12700">
            <a:solidFill>
              <a:srgbClr val="2D75B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5" name="object 64">
            <a:extLst>
              <a:ext uri="{FF2B5EF4-FFF2-40B4-BE49-F238E27FC236}">
                <a16:creationId xmlns:a16="http://schemas.microsoft.com/office/drawing/2014/main" id="{4986DF2D-5F5F-C6FA-A0D1-94DBB3176E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5267" y="3848100"/>
            <a:ext cx="966216" cy="966216"/>
          </a:xfrm>
          <a:prstGeom prst="rect">
            <a:avLst/>
          </a:prstGeom>
        </p:spPr>
      </p:pic>
      <p:pic>
        <p:nvPicPr>
          <p:cNvPr id="176" name="object 65">
            <a:extLst>
              <a:ext uri="{FF2B5EF4-FFF2-40B4-BE49-F238E27FC236}">
                <a16:creationId xmlns:a16="http://schemas.microsoft.com/office/drawing/2014/main" id="{433992DD-586F-29CA-4DFC-477C0C944BF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0465" y="3848100"/>
            <a:ext cx="966216" cy="966216"/>
          </a:xfrm>
          <a:prstGeom prst="rect">
            <a:avLst/>
          </a:prstGeom>
        </p:spPr>
      </p:pic>
      <p:sp>
        <p:nvSpPr>
          <p:cNvPr id="177" name="object 66">
            <a:extLst>
              <a:ext uri="{FF2B5EF4-FFF2-40B4-BE49-F238E27FC236}">
                <a16:creationId xmlns:a16="http://schemas.microsoft.com/office/drawing/2014/main" id="{0256F017-0988-73EF-7652-161056C50A3D}"/>
              </a:ext>
            </a:extLst>
          </p:cNvPr>
          <p:cNvSpPr/>
          <p:nvPr/>
        </p:nvSpPr>
        <p:spPr>
          <a:xfrm>
            <a:off x="9268205" y="4279519"/>
            <a:ext cx="877569" cy="104775"/>
          </a:xfrm>
          <a:custGeom>
            <a:avLst/>
            <a:gdLst/>
            <a:ahLst/>
            <a:cxnLst/>
            <a:rect l="l" t="t" r="r" b="b"/>
            <a:pathLst>
              <a:path w="877570" h="104775">
                <a:moveTo>
                  <a:pt x="772541" y="0"/>
                </a:moveTo>
                <a:lnTo>
                  <a:pt x="772541" y="104774"/>
                </a:lnTo>
                <a:lnTo>
                  <a:pt x="842475" y="69849"/>
                </a:lnTo>
                <a:lnTo>
                  <a:pt x="790067" y="69849"/>
                </a:lnTo>
                <a:lnTo>
                  <a:pt x="790067" y="34924"/>
                </a:lnTo>
                <a:lnTo>
                  <a:pt x="842306" y="34924"/>
                </a:lnTo>
                <a:lnTo>
                  <a:pt x="772541" y="0"/>
                </a:lnTo>
                <a:close/>
              </a:path>
              <a:path w="877570" h="104775">
                <a:moveTo>
                  <a:pt x="772541" y="34924"/>
                </a:moveTo>
                <a:lnTo>
                  <a:pt x="0" y="34924"/>
                </a:lnTo>
                <a:lnTo>
                  <a:pt x="0" y="69849"/>
                </a:lnTo>
                <a:lnTo>
                  <a:pt x="772541" y="69849"/>
                </a:lnTo>
                <a:lnTo>
                  <a:pt x="772541" y="34924"/>
                </a:lnTo>
                <a:close/>
              </a:path>
              <a:path w="877570" h="104775">
                <a:moveTo>
                  <a:pt x="842306" y="34924"/>
                </a:moveTo>
                <a:lnTo>
                  <a:pt x="790067" y="34924"/>
                </a:lnTo>
                <a:lnTo>
                  <a:pt x="790067" y="69849"/>
                </a:lnTo>
                <a:lnTo>
                  <a:pt x="842475" y="69849"/>
                </a:lnTo>
                <a:lnTo>
                  <a:pt x="877316" y="52450"/>
                </a:lnTo>
                <a:lnTo>
                  <a:pt x="842306" y="34924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69">
            <a:extLst>
              <a:ext uri="{FF2B5EF4-FFF2-40B4-BE49-F238E27FC236}">
                <a16:creationId xmlns:a16="http://schemas.microsoft.com/office/drawing/2014/main" id="{8EC5F22B-3FD1-CB4A-4902-76981C892694}"/>
              </a:ext>
            </a:extLst>
          </p:cNvPr>
          <p:cNvSpPr/>
          <p:nvPr/>
        </p:nvSpPr>
        <p:spPr>
          <a:xfrm>
            <a:off x="7614793" y="956434"/>
            <a:ext cx="4220210" cy="2258695"/>
          </a:xfrm>
          <a:custGeom>
            <a:avLst/>
            <a:gdLst/>
            <a:ahLst/>
            <a:cxnLst/>
            <a:rect l="l" t="t" r="r" b="b"/>
            <a:pathLst>
              <a:path w="4220209" h="2258695">
                <a:moveTo>
                  <a:pt x="0" y="177291"/>
                </a:moveTo>
                <a:lnTo>
                  <a:pt x="6332" y="130160"/>
                </a:lnTo>
                <a:lnTo>
                  <a:pt x="24205" y="87808"/>
                </a:lnTo>
                <a:lnTo>
                  <a:pt x="51927" y="51927"/>
                </a:lnTo>
                <a:lnTo>
                  <a:pt x="87808" y="24205"/>
                </a:lnTo>
                <a:lnTo>
                  <a:pt x="130160" y="6332"/>
                </a:lnTo>
                <a:lnTo>
                  <a:pt x="177292" y="0"/>
                </a:lnTo>
                <a:lnTo>
                  <a:pt x="4042664" y="0"/>
                </a:lnTo>
                <a:lnTo>
                  <a:pt x="4089795" y="6332"/>
                </a:lnTo>
                <a:lnTo>
                  <a:pt x="4132147" y="24205"/>
                </a:lnTo>
                <a:lnTo>
                  <a:pt x="4168028" y="51927"/>
                </a:lnTo>
                <a:lnTo>
                  <a:pt x="4195750" y="87808"/>
                </a:lnTo>
                <a:lnTo>
                  <a:pt x="4213623" y="130160"/>
                </a:lnTo>
                <a:lnTo>
                  <a:pt x="4219956" y="177291"/>
                </a:lnTo>
                <a:lnTo>
                  <a:pt x="4219956" y="2081276"/>
                </a:lnTo>
                <a:lnTo>
                  <a:pt x="4213623" y="2128407"/>
                </a:lnTo>
                <a:lnTo>
                  <a:pt x="4195750" y="2170759"/>
                </a:lnTo>
                <a:lnTo>
                  <a:pt x="4168028" y="2206640"/>
                </a:lnTo>
                <a:lnTo>
                  <a:pt x="4132147" y="2234362"/>
                </a:lnTo>
                <a:lnTo>
                  <a:pt x="4089795" y="2252235"/>
                </a:lnTo>
                <a:lnTo>
                  <a:pt x="4042664" y="2258567"/>
                </a:lnTo>
                <a:lnTo>
                  <a:pt x="177292" y="2258567"/>
                </a:lnTo>
                <a:lnTo>
                  <a:pt x="130160" y="2252235"/>
                </a:lnTo>
                <a:lnTo>
                  <a:pt x="87808" y="2234362"/>
                </a:lnTo>
                <a:lnTo>
                  <a:pt x="51927" y="2206640"/>
                </a:lnTo>
                <a:lnTo>
                  <a:pt x="24205" y="2170759"/>
                </a:lnTo>
                <a:lnTo>
                  <a:pt x="6332" y="2128407"/>
                </a:lnTo>
                <a:lnTo>
                  <a:pt x="0" y="2081276"/>
                </a:lnTo>
                <a:lnTo>
                  <a:pt x="0" y="177291"/>
                </a:lnTo>
                <a:close/>
              </a:path>
            </a:pathLst>
          </a:custGeom>
          <a:ln w="12700">
            <a:solidFill>
              <a:srgbClr val="53823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4" name="object 73">
            <a:extLst>
              <a:ext uri="{FF2B5EF4-FFF2-40B4-BE49-F238E27FC236}">
                <a16:creationId xmlns:a16="http://schemas.microsoft.com/office/drawing/2014/main" id="{73CB3906-186F-8C47-01C9-34A30C3B984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4463" y="1250441"/>
            <a:ext cx="966216" cy="966216"/>
          </a:xfrm>
          <a:prstGeom prst="rect">
            <a:avLst/>
          </a:prstGeom>
        </p:spPr>
      </p:pic>
      <p:pic>
        <p:nvPicPr>
          <p:cNvPr id="185" name="object 74">
            <a:extLst>
              <a:ext uri="{FF2B5EF4-FFF2-40B4-BE49-F238E27FC236}">
                <a16:creationId xmlns:a16="http://schemas.microsoft.com/office/drawing/2014/main" id="{BA924FEF-2473-742C-96A4-C6E617D7D33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6029" y="1252728"/>
            <a:ext cx="961644" cy="961644"/>
          </a:xfrm>
          <a:prstGeom prst="rect">
            <a:avLst/>
          </a:prstGeom>
        </p:spPr>
      </p:pic>
      <p:sp>
        <p:nvSpPr>
          <p:cNvPr id="186" name="object 75">
            <a:extLst>
              <a:ext uri="{FF2B5EF4-FFF2-40B4-BE49-F238E27FC236}">
                <a16:creationId xmlns:a16="http://schemas.microsoft.com/office/drawing/2014/main" id="{C5165866-922A-87A3-9483-909AE92EA1F3}"/>
              </a:ext>
            </a:extLst>
          </p:cNvPr>
          <p:cNvSpPr/>
          <p:nvPr/>
        </p:nvSpPr>
        <p:spPr>
          <a:xfrm>
            <a:off x="9251441" y="1682750"/>
            <a:ext cx="892175" cy="104775"/>
          </a:xfrm>
          <a:custGeom>
            <a:avLst/>
            <a:gdLst/>
            <a:ahLst/>
            <a:cxnLst/>
            <a:rect l="l" t="t" r="r" b="b"/>
            <a:pathLst>
              <a:path w="892175" h="104775">
                <a:moveTo>
                  <a:pt x="787400" y="0"/>
                </a:moveTo>
                <a:lnTo>
                  <a:pt x="787400" y="104775"/>
                </a:lnTo>
                <a:lnTo>
                  <a:pt x="857165" y="69850"/>
                </a:lnTo>
                <a:lnTo>
                  <a:pt x="804799" y="69850"/>
                </a:lnTo>
                <a:lnTo>
                  <a:pt x="804799" y="34925"/>
                </a:lnTo>
                <a:lnTo>
                  <a:pt x="857334" y="34925"/>
                </a:lnTo>
                <a:lnTo>
                  <a:pt x="787400" y="0"/>
                </a:lnTo>
                <a:close/>
              </a:path>
              <a:path w="892175" h="104775">
                <a:moveTo>
                  <a:pt x="787400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787400" y="69850"/>
                </a:lnTo>
                <a:lnTo>
                  <a:pt x="787400" y="34925"/>
                </a:lnTo>
                <a:close/>
              </a:path>
              <a:path w="892175" h="104775">
                <a:moveTo>
                  <a:pt x="857334" y="34925"/>
                </a:moveTo>
                <a:lnTo>
                  <a:pt x="804799" y="34925"/>
                </a:lnTo>
                <a:lnTo>
                  <a:pt x="804799" y="69850"/>
                </a:lnTo>
                <a:lnTo>
                  <a:pt x="857165" y="69850"/>
                </a:lnTo>
                <a:lnTo>
                  <a:pt x="892175" y="52324"/>
                </a:lnTo>
                <a:lnTo>
                  <a:pt x="857334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76">
            <a:extLst>
              <a:ext uri="{FF2B5EF4-FFF2-40B4-BE49-F238E27FC236}">
                <a16:creationId xmlns:a16="http://schemas.microsoft.com/office/drawing/2014/main" id="{55825F21-F199-C02F-6A08-F043A257EE9D}"/>
              </a:ext>
            </a:extLst>
          </p:cNvPr>
          <p:cNvSpPr txBox="1"/>
          <p:nvPr/>
        </p:nvSpPr>
        <p:spPr>
          <a:xfrm>
            <a:off x="9412985" y="1760347"/>
            <a:ext cx="607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199" name="object 88">
            <a:extLst>
              <a:ext uri="{FF2B5EF4-FFF2-40B4-BE49-F238E27FC236}">
                <a16:creationId xmlns:a16="http://schemas.microsoft.com/office/drawing/2014/main" id="{1E058AE6-BA15-DBF0-7B91-8AF698C95FE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1367" y="1030224"/>
            <a:ext cx="586740" cy="586739"/>
          </a:xfrm>
          <a:prstGeom prst="rect">
            <a:avLst/>
          </a:prstGeom>
        </p:spPr>
      </p:pic>
      <p:sp>
        <p:nvSpPr>
          <p:cNvPr id="200" name="object 89">
            <a:extLst>
              <a:ext uri="{FF2B5EF4-FFF2-40B4-BE49-F238E27FC236}">
                <a16:creationId xmlns:a16="http://schemas.microsoft.com/office/drawing/2014/main" id="{ADDCAF6D-B4D2-0E16-A9DE-6AEF9ACB4A28}"/>
              </a:ext>
            </a:extLst>
          </p:cNvPr>
          <p:cNvSpPr/>
          <p:nvPr/>
        </p:nvSpPr>
        <p:spPr>
          <a:xfrm>
            <a:off x="9421367" y="1037844"/>
            <a:ext cx="586740" cy="579120"/>
          </a:xfrm>
          <a:custGeom>
            <a:avLst/>
            <a:gdLst/>
            <a:ahLst/>
            <a:cxnLst/>
            <a:rect l="l" t="t" r="r" b="b"/>
            <a:pathLst>
              <a:path w="586740" h="579119">
                <a:moveTo>
                  <a:pt x="586740" y="0"/>
                </a:moveTo>
                <a:lnTo>
                  <a:pt x="0" y="0"/>
                </a:lnTo>
                <a:lnTo>
                  <a:pt x="0" y="579120"/>
                </a:lnTo>
                <a:lnTo>
                  <a:pt x="586740" y="579120"/>
                </a:lnTo>
                <a:lnTo>
                  <a:pt x="586740" y="0"/>
                </a:lnTo>
                <a:close/>
              </a:path>
            </a:pathLst>
          </a:custGeom>
          <a:solidFill>
            <a:srgbClr val="FFFFFF">
              <a:alpha val="4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1" name="object 90">
            <a:extLst>
              <a:ext uri="{FF2B5EF4-FFF2-40B4-BE49-F238E27FC236}">
                <a16:creationId xmlns:a16="http://schemas.microsoft.com/office/drawing/2014/main" id="{CBE139AC-1EF2-1897-4E97-74705BF07650}"/>
              </a:ext>
            </a:extLst>
          </p:cNvPr>
          <p:cNvSpPr/>
          <p:nvPr/>
        </p:nvSpPr>
        <p:spPr>
          <a:xfrm>
            <a:off x="9474708" y="1146047"/>
            <a:ext cx="500380" cy="339090"/>
          </a:xfrm>
          <a:custGeom>
            <a:avLst/>
            <a:gdLst/>
            <a:ahLst/>
            <a:cxnLst/>
            <a:rect l="l" t="t" r="r" b="b"/>
            <a:pathLst>
              <a:path w="500379" h="339090">
                <a:moveTo>
                  <a:pt x="500126" y="272796"/>
                </a:moveTo>
                <a:lnTo>
                  <a:pt x="487426" y="266446"/>
                </a:lnTo>
                <a:lnTo>
                  <a:pt x="449326" y="247396"/>
                </a:lnTo>
                <a:lnTo>
                  <a:pt x="449326" y="266446"/>
                </a:lnTo>
                <a:lnTo>
                  <a:pt x="236474" y="266446"/>
                </a:lnTo>
                <a:lnTo>
                  <a:pt x="236474" y="50800"/>
                </a:lnTo>
                <a:lnTo>
                  <a:pt x="255524" y="50800"/>
                </a:lnTo>
                <a:lnTo>
                  <a:pt x="249174" y="38100"/>
                </a:lnTo>
                <a:lnTo>
                  <a:pt x="230124" y="0"/>
                </a:lnTo>
                <a:lnTo>
                  <a:pt x="204724" y="50800"/>
                </a:lnTo>
                <a:lnTo>
                  <a:pt x="223774" y="50800"/>
                </a:lnTo>
                <a:lnTo>
                  <a:pt x="223774" y="266446"/>
                </a:lnTo>
                <a:lnTo>
                  <a:pt x="0" y="266446"/>
                </a:lnTo>
                <a:lnTo>
                  <a:pt x="0" y="279146"/>
                </a:lnTo>
                <a:lnTo>
                  <a:pt x="223774" y="279146"/>
                </a:lnTo>
                <a:lnTo>
                  <a:pt x="223774" y="338709"/>
                </a:lnTo>
                <a:lnTo>
                  <a:pt x="236474" y="338709"/>
                </a:lnTo>
                <a:lnTo>
                  <a:pt x="236474" y="279146"/>
                </a:lnTo>
                <a:lnTo>
                  <a:pt x="449326" y="279146"/>
                </a:lnTo>
                <a:lnTo>
                  <a:pt x="449326" y="298196"/>
                </a:lnTo>
                <a:lnTo>
                  <a:pt x="487426" y="279146"/>
                </a:lnTo>
                <a:lnTo>
                  <a:pt x="50012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91">
            <a:extLst>
              <a:ext uri="{FF2B5EF4-FFF2-40B4-BE49-F238E27FC236}">
                <a16:creationId xmlns:a16="http://schemas.microsoft.com/office/drawing/2014/main" id="{182030CC-0890-D074-5789-5C7A78636452}"/>
              </a:ext>
            </a:extLst>
          </p:cNvPr>
          <p:cNvSpPr/>
          <p:nvPr/>
        </p:nvSpPr>
        <p:spPr>
          <a:xfrm>
            <a:off x="9546335" y="1231392"/>
            <a:ext cx="317500" cy="165100"/>
          </a:xfrm>
          <a:custGeom>
            <a:avLst/>
            <a:gdLst/>
            <a:ahLst/>
            <a:cxnLst/>
            <a:rect l="l" t="t" r="r" b="b"/>
            <a:pathLst>
              <a:path w="317500" h="165100">
                <a:moveTo>
                  <a:pt x="0" y="164592"/>
                </a:moveTo>
                <a:lnTo>
                  <a:pt x="52555" y="143007"/>
                </a:lnTo>
                <a:lnTo>
                  <a:pt x="86562" y="109897"/>
                </a:lnTo>
                <a:lnTo>
                  <a:pt x="108172" y="72151"/>
                </a:lnTo>
                <a:lnTo>
                  <a:pt x="123538" y="36660"/>
                </a:lnTo>
                <a:lnTo>
                  <a:pt x="138812" y="10313"/>
                </a:lnTo>
                <a:lnTo>
                  <a:pt x="160147" y="0"/>
                </a:lnTo>
                <a:lnTo>
                  <a:pt x="181087" y="10278"/>
                </a:lnTo>
                <a:lnTo>
                  <a:pt x="195420" y="36547"/>
                </a:lnTo>
                <a:lnTo>
                  <a:pt x="209661" y="71961"/>
                </a:lnTo>
                <a:lnTo>
                  <a:pt x="230326" y="109671"/>
                </a:lnTo>
                <a:lnTo>
                  <a:pt x="263931" y="142830"/>
                </a:lnTo>
                <a:lnTo>
                  <a:pt x="316992" y="164592"/>
                </a:lnTo>
              </a:path>
            </a:pathLst>
          </a:custGeom>
          <a:ln w="952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92">
            <a:extLst>
              <a:ext uri="{FF2B5EF4-FFF2-40B4-BE49-F238E27FC236}">
                <a16:creationId xmlns:a16="http://schemas.microsoft.com/office/drawing/2014/main" id="{86CEFBC2-C837-D658-138C-2F1115391EF4}"/>
              </a:ext>
            </a:extLst>
          </p:cNvPr>
          <p:cNvSpPr txBox="1"/>
          <p:nvPr/>
        </p:nvSpPr>
        <p:spPr>
          <a:xfrm>
            <a:off x="9412985" y="4391659"/>
            <a:ext cx="607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9" name="object 108">
            <a:extLst>
              <a:ext uri="{FF2B5EF4-FFF2-40B4-BE49-F238E27FC236}">
                <a16:creationId xmlns:a16="http://schemas.microsoft.com/office/drawing/2014/main" id="{1C4DA65D-784E-9F7F-1FEF-04244D542354}"/>
              </a:ext>
            </a:extLst>
          </p:cNvPr>
          <p:cNvSpPr txBox="1"/>
          <p:nvPr/>
        </p:nvSpPr>
        <p:spPr>
          <a:xfrm>
            <a:off x="563880" y="1181100"/>
            <a:ext cx="284734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(close-form)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2875E582-0191-7368-18CE-85FFC53B6E9B}"/>
              </a:ext>
            </a:extLst>
          </p:cNvPr>
          <p:cNvSpPr/>
          <p:nvPr/>
        </p:nvSpPr>
        <p:spPr>
          <a:xfrm>
            <a:off x="1756029" y="3750683"/>
            <a:ext cx="3228594" cy="1011306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/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blipFill>
                <a:blip r:embed="rId24"/>
                <a:stretch>
                  <a:fillRect l="-2532" r="-1477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文本框 224">
            <a:extLst>
              <a:ext uri="{FF2B5EF4-FFF2-40B4-BE49-F238E27FC236}">
                <a16:creationId xmlns:a16="http://schemas.microsoft.com/office/drawing/2014/main" id="{2CE39C46-E69D-CCEA-B745-B6BC28133BAD}"/>
              </a:ext>
            </a:extLst>
          </p:cNvPr>
          <p:cNvSpPr txBox="1"/>
          <p:nvPr/>
        </p:nvSpPr>
        <p:spPr>
          <a:xfrm>
            <a:off x="774700" y="4135967"/>
            <a:ext cx="3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/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/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/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/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/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8D852CCE-A66A-882A-2427-192BB4BDD8DF}"/>
              </a:ext>
            </a:extLst>
          </p:cNvPr>
          <p:cNvSpPr/>
          <p:nvPr/>
        </p:nvSpPr>
        <p:spPr>
          <a:xfrm>
            <a:off x="1619250" y="1787525"/>
            <a:ext cx="55207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A6E64A0-440B-5A31-B657-87E4815F9FB1}"/>
              </a:ext>
            </a:extLst>
          </p:cNvPr>
          <p:cNvSpPr/>
          <p:nvPr/>
        </p:nvSpPr>
        <p:spPr>
          <a:xfrm>
            <a:off x="1633600" y="2518428"/>
            <a:ext cx="385788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32BBD748-134F-F8D7-E050-F9FE520A1B9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2576884" y="1532772"/>
            <a:ext cx="304056" cy="1667255"/>
          </a:xfrm>
          <a:prstGeom prst="curvedConnector3">
            <a:avLst>
              <a:gd name="adj1" fmla="val 50000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7E19C99-9A90-705B-BF8B-505FE48C1035}"/>
                  </a:ext>
                </a:extLst>
              </p:cNvPr>
              <p:cNvSpPr txBox="1"/>
              <p:nvPr/>
            </p:nvSpPr>
            <p:spPr>
              <a:xfrm>
                <a:off x="7815304" y="2652940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7E19C99-9A90-705B-BF8B-505FE48C1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304" y="2652940"/>
                <a:ext cx="3819187" cy="44723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F06B94F-E058-FC27-818F-AA7CAF7EA064}"/>
                  </a:ext>
                </a:extLst>
              </p:cNvPr>
              <p:cNvSpPr txBox="1"/>
              <p:nvPr/>
            </p:nvSpPr>
            <p:spPr>
              <a:xfrm>
                <a:off x="10401880" y="2225376"/>
                <a:ext cx="449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F06B94F-E058-FC27-818F-AA7CAF7EA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880" y="2225376"/>
                <a:ext cx="449942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EA9EAED-AB0C-0983-947B-81877CC98EB3}"/>
                  </a:ext>
                </a:extLst>
              </p:cNvPr>
              <p:cNvSpPr txBox="1"/>
              <p:nvPr/>
            </p:nvSpPr>
            <p:spPr>
              <a:xfrm>
                <a:off x="8542600" y="2225376"/>
                <a:ext cx="449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EA9EAED-AB0C-0983-947B-81877CC98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00" y="2225376"/>
                <a:ext cx="449942" cy="369332"/>
              </a:xfrm>
              <a:prstGeom prst="rect">
                <a:avLst/>
              </a:prstGeom>
              <a:blipFill>
                <a:blip r:embed="rId32"/>
                <a:stretch>
                  <a:fillRect r="-25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F9A358B-AC8F-D411-129F-7731E16D4A11}"/>
                  </a:ext>
                </a:extLst>
              </p:cNvPr>
              <p:cNvSpPr txBox="1"/>
              <p:nvPr/>
            </p:nvSpPr>
            <p:spPr>
              <a:xfrm>
                <a:off x="10401880" y="4814680"/>
                <a:ext cx="449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F9A358B-AC8F-D411-129F-7731E16D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880" y="4814680"/>
                <a:ext cx="449942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9A734AA-0DF7-D6A5-FB00-250392937C6A}"/>
                  </a:ext>
                </a:extLst>
              </p:cNvPr>
              <p:cNvSpPr txBox="1"/>
              <p:nvPr/>
            </p:nvSpPr>
            <p:spPr>
              <a:xfrm>
                <a:off x="8542600" y="4814680"/>
                <a:ext cx="449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9A734AA-0DF7-D6A5-FB00-250392937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00" y="4814680"/>
                <a:ext cx="449942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7A984EE-4E50-DBC1-F18C-731AF04186E4}"/>
                  </a:ext>
                </a:extLst>
              </p:cNvPr>
              <p:cNvSpPr txBox="1"/>
              <p:nvPr/>
            </p:nvSpPr>
            <p:spPr>
              <a:xfrm>
                <a:off x="8153400" y="5251050"/>
                <a:ext cx="3180358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7A984EE-4E50-DBC1-F18C-731AF0418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5251050"/>
                <a:ext cx="3180358" cy="45307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1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72" grpId="0" animBg="1"/>
      <p:bldP spid="173" grpId="0" animBg="1"/>
      <p:bldP spid="177" grpId="0" animBg="1"/>
      <p:bldP spid="180" grpId="0" animBg="1"/>
      <p:bldP spid="186" grpId="0" animBg="1"/>
      <p:bldP spid="187" grpId="0"/>
      <p:bldP spid="200" grpId="0" animBg="1"/>
      <p:bldP spid="201" grpId="0" animBg="1"/>
      <p:bldP spid="202" grpId="0" animBg="1"/>
      <p:bldP spid="203" grpId="0"/>
      <p:bldP spid="223" grpId="0" animBg="1"/>
      <p:bldP spid="224" grpId="0"/>
      <p:bldP spid="225" grpId="0"/>
      <p:bldP spid="227" grpId="0"/>
      <p:bldP spid="248" grpId="0"/>
      <p:bldP spid="249" grpId="0"/>
      <p:bldP spid="250" grpId="0"/>
      <p:bldP spid="6" grpId="0" animBg="1"/>
      <p:bldP spid="7" grpId="0" animBg="1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59615-6D1A-7D5F-F259-864875E0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Reverse</a:t>
            </a:r>
            <a:r>
              <a:rPr lang="en-US" altLang="zh-CN" b="1" spc="-14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30" dirty="0"/>
              <a:t> </a:t>
            </a:r>
            <a:r>
              <a:rPr lang="en-US" altLang="zh-CN" spc="-10" dirty="0"/>
              <a:t>Process</a:t>
            </a:r>
            <a:br>
              <a:rPr lang="en-US" altLang="zh-CN" spc="-1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894B06-B857-BFFA-069B-BCE1505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12D2F9-3B22-9AFC-FEFE-D31EC33A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D203EC-8586-7911-5F19-323B5FF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60DC97D-D2B7-3CDF-5026-C0271C1710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12D6188F-16CE-84BE-6D5C-A15F7BAD2E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1903350-85E8-4F04-C9BE-9504BEDD1F6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392906A-399D-4025-C689-D201FCC98AFB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0CADB7A5-6CDB-CE97-CBC7-0F43AE3FBB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7FADF307-B915-6E61-FABF-25CFDE93990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D4A71E7D-CC03-DA73-08CA-87CB13E8E380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E0868D9-A9AB-6047-6894-FEC7E1D1E74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9D3427A-FEDD-53B8-0845-07051C858709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3EB989BF-380D-CB19-FAA3-85829F2E4FE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16" name="object 13">
            <a:extLst>
              <a:ext uri="{FF2B5EF4-FFF2-40B4-BE49-F238E27FC236}">
                <a16:creationId xmlns:a16="http://schemas.microsoft.com/office/drawing/2014/main" id="{A4D49FDA-FCFB-5660-8991-DFA28D1C9D2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17" name="object 14">
            <a:extLst>
              <a:ext uri="{FF2B5EF4-FFF2-40B4-BE49-F238E27FC236}">
                <a16:creationId xmlns:a16="http://schemas.microsoft.com/office/drawing/2014/main" id="{22421FCF-6441-51E2-AE69-B1938F69785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18" name="object 15">
            <a:extLst>
              <a:ext uri="{FF2B5EF4-FFF2-40B4-BE49-F238E27FC236}">
                <a16:creationId xmlns:a16="http://schemas.microsoft.com/office/drawing/2014/main" id="{D3D02DBD-725E-7C8E-1629-E82319BDF33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19" name="object 16">
            <a:extLst>
              <a:ext uri="{FF2B5EF4-FFF2-40B4-BE49-F238E27FC236}">
                <a16:creationId xmlns:a16="http://schemas.microsoft.com/office/drawing/2014/main" id="{6CE3D1AE-CAA0-53EE-1CE1-22D724E327C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0" name="object 17">
            <a:extLst>
              <a:ext uri="{FF2B5EF4-FFF2-40B4-BE49-F238E27FC236}">
                <a16:creationId xmlns:a16="http://schemas.microsoft.com/office/drawing/2014/main" id="{2250424A-64CB-921B-BFF8-C4124ED20E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E60AE4D-C0EE-77DA-DE3B-6C198E019A0A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56ABFA69-4551-8295-D9A2-FBB3BDCF6322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B9564E1-64E2-C579-1500-C4A2698606B8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D49C079E-2549-3ACD-1EDC-C114A67CA19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12DDBDD1-043F-704F-B877-490CF5DB34E0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C0E320-2C4C-229E-C50B-9356C35C444F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25629E1-79B9-B8F5-5C3C-396B4D138C40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67784FF6-F599-2950-E821-65263AD66223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D6D35E29-4377-0470-92BC-6E672CA6F492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C0038FCE-2871-3B7B-BD86-A7079296D3CB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6ECB9614-72AA-95DB-13F5-522D2BC95D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5847BDE-4386-99AA-5F68-424BE2B9223A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0F5757CE-3C93-3D97-437E-59C96AEB4893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5A84EF4-217D-2D10-AE47-F3BA1FF75E69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38">
            <a:extLst>
              <a:ext uri="{FF2B5EF4-FFF2-40B4-BE49-F238E27FC236}">
                <a16:creationId xmlns:a16="http://schemas.microsoft.com/office/drawing/2014/main" id="{A7524F60-08CC-97BD-826D-575989B9FC4F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AEB3B9B8-61EE-5C26-0BDB-95624226E53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2EA22D39-CDA3-36BB-BF39-BC0D2B6E7A1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BF641BDF-27BB-DE21-C329-A69C33DE9969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259305D6-715C-D79B-945E-3D1593A7F712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D6706A70-B18C-32AA-584A-9D849ADA2F0A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65FB70D2-18BC-7430-9114-7E8899B978C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44720FA0-2D13-B948-5326-F7D2711943CE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46">
            <a:extLst>
              <a:ext uri="{FF2B5EF4-FFF2-40B4-BE49-F238E27FC236}">
                <a16:creationId xmlns:a16="http://schemas.microsoft.com/office/drawing/2014/main" id="{3ED4FDFC-4621-4E82-9900-5251DF40186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0" name="object 47">
            <a:extLst>
              <a:ext uri="{FF2B5EF4-FFF2-40B4-BE49-F238E27FC236}">
                <a16:creationId xmlns:a16="http://schemas.microsoft.com/office/drawing/2014/main" id="{F14128C4-6A4F-ECFF-C8D6-FDCAD61D6626}"/>
              </a:ext>
            </a:extLst>
          </p:cNvPr>
          <p:cNvSpPr/>
          <p:nvPr/>
        </p:nvSpPr>
        <p:spPr>
          <a:xfrm>
            <a:off x="5269229" y="2286254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572514" y="34798"/>
                </a:moveTo>
                <a:lnTo>
                  <a:pt x="1432814" y="34798"/>
                </a:lnTo>
                <a:lnTo>
                  <a:pt x="1432814" y="69723"/>
                </a:lnTo>
                <a:lnTo>
                  <a:pt x="1572514" y="69723"/>
                </a:lnTo>
                <a:lnTo>
                  <a:pt x="1572514" y="34798"/>
                </a:lnTo>
                <a:close/>
              </a:path>
              <a:path w="1572895" h="104775">
                <a:moveTo>
                  <a:pt x="1328039" y="34798"/>
                </a:moveTo>
                <a:lnTo>
                  <a:pt x="1188339" y="34798"/>
                </a:lnTo>
                <a:lnTo>
                  <a:pt x="1188339" y="69723"/>
                </a:lnTo>
                <a:lnTo>
                  <a:pt x="1328039" y="69723"/>
                </a:lnTo>
                <a:lnTo>
                  <a:pt x="1328039" y="34798"/>
                </a:lnTo>
                <a:close/>
              </a:path>
              <a:path w="1572895" h="104775">
                <a:moveTo>
                  <a:pt x="1083564" y="34798"/>
                </a:moveTo>
                <a:lnTo>
                  <a:pt x="943864" y="34798"/>
                </a:lnTo>
                <a:lnTo>
                  <a:pt x="943864" y="69723"/>
                </a:lnTo>
                <a:lnTo>
                  <a:pt x="1083564" y="69723"/>
                </a:lnTo>
                <a:lnTo>
                  <a:pt x="1083564" y="34798"/>
                </a:lnTo>
                <a:close/>
              </a:path>
              <a:path w="1572895" h="104775">
                <a:moveTo>
                  <a:pt x="839089" y="34798"/>
                </a:moveTo>
                <a:lnTo>
                  <a:pt x="699389" y="34798"/>
                </a:lnTo>
                <a:lnTo>
                  <a:pt x="699389" y="69723"/>
                </a:lnTo>
                <a:lnTo>
                  <a:pt x="839089" y="69723"/>
                </a:lnTo>
                <a:lnTo>
                  <a:pt x="839089" y="34798"/>
                </a:lnTo>
                <a:close/>
              </a:path>
              <a:path w="1572895" h="104775">
                <a:moveTo>
                  <a:pt x="594614" y="34798"/>
                </a:moveTo>
                <a:lnTo>
                  <a:pt x="454914" y="34798"/>
                </a:lnTo>
                <a:lnTo>
                  <a:pt x="454914" y="69723"/>
                </a:lnTo>
                <a:lnTo>
                  <a:pt x="594614" y="69723"/>
                </a:lnTo>
                <a:lnTo>
                  <a:pt x="594614" y="34798"/>
                </a:lnTo>
                <a:close/>
              </a:path>
              <a:path w="1572895" h="104775">
                <a:moveTo>
                  <a:pt x="350139" y="34798"/>
                </a:moveTo>
                <a:lnTo>
                  <a:pt x="210439" y="34798"/>
                </a:lnTo>
                <a:lnTo>
                  <a:pt x="210439" y="69723"/>
                </a:lnTo>
                <a:lnTo>
                  <a:pt x="350139" y="69723"/>
                </a:lnTo>
                <a:lnTo>
                  <a:pt x="350139" y="34798"/>
                </a:lnTo>
                <a:close/>
              </a:path>
              <a:path w="1572895" h="104775">
                <a:moveTo>
                  <a:pt x="104775" y="0"/>
                </a:moveTo>
                <a:lnTo>
                  <a:pt x="0" y="52324"/>
                </a:lnTo>
                <a:lnTo>
                  <a:pt x="104775" y="104775"/>
                </a:lnTo>
                <a:lnTo>
                  <a:pt x="104775" y="69723"/>
                </a:lnTo>
                <a:lnTo>
                  <a:pt x="87249" y="69723"/>
                </a:lnTo>
                <a:lnTo>
                  <a:pt x="87249" y="34798"/>
                </a:lnTo>
                <a:lnTo>
                  <a:pt x="104775" y="34798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4798"/>
                </a:moveTo>
                <a:lnTo>
                  <a:pt x="87249" y="34798"/>
                </a:lnTo>
                <a:lnTo>
                  <a:pt x="87249" y="69723"/>
                </a:lnTo>
                <a:lnTo>
                  <a:pt x="104775" y="69723"/>
                </a:lnTo>
                <a:lnTo>
                  <a:pt x="104775" y="34798"/>
                </a:lnTo>
                <a:close/>
              </a:path>
              <a:path w="1572895" h="104775">
                <a:moveTo>
                  <a:pt x="105664" y="34798"/>
                </a:moveTo>
                <a:lnTo>
                  <a:pt x="104775" y="34798"/>
                </a:lnTo>
                <a:lnTo>
                  <a:pt x="104775" y="69723"/>
                </a:lnTo>
                <a:lnTo>
                  <a:pt x="105664" y="69723"/>
                </a:lnTo>
                <a:lnTo>
                  <a:pt x="105664" y="347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C29D5C10-4CA2-F3E1-F9A1-4E5E0EB5A785}"/>
              </a:ext>
            </a:extLst>
          </p:cNvPr>
          <p:cNvSpPr txBox="1"/>
          <p:nvPr/>
        </p:nvSpPr>
        <p:spPr>
          <a:xfrm>
            <a:off x="5476747" y="2848482"/>
            <a:ext cx="1074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Yu Gothic UI"/>
                <a:cs typeface="Yu Gothic UI"/>
              </a:rPr>
              <a:t>impossible!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FDA82963-3A86-A6B0-E7DA-9A5EDC629C87}"/>
              </a:ext>
            </a:extLst>
          </p:cNvPr>
          <p:cNvSpPr txBox="1"/>
          <p:nvPr/>
        </p:nvSpPr>
        <p:spPr>
          <a:xfrm>
            <a:off x="6937629" y="3699128"/>
            <a:ext cx="148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Neural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Network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73E6394B-018C-1C8A-3CD8-843CFA0A1C83}"/>
              </a:ext>
            </a:extLst>
          </p:cNvPr>
          <p:cNvSpPr txBox="1"/>
          <p:nvPr/>
        </p:nvSpPr>
        <p:spPr>
          <a:xfrm>
            <a:off x="2607531" y="4427347"/>
            <a:ext cx="21084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Yu Gothic UI"/>
                <a:cs typeface="Yu Gothic UI"/>
              </a:rPr>
              <a:t>Target</a:t>
            </a:r>
            <a:r>
              <a:rPr sz="1800" b="1" spc="-30" dirty="0">
                <a:latin typeface="Yu Gothic UI"/>
                <a:cs typeface="Yu Gothic UI"/>
              </a:rPr>
              <a:t> </a:t>
            </a:r>
            <a:r>
              <a:rPr sz="1800" b="1" spc="-10" dirty="0">
                <a:latin typeface="Yu Gothic UI"/>
                <a:cs typeface="Yu Gothic UI"/>
              </a:rPr>
              <a:t>Distribution</a:t>
            </a:r>
            <a:endParaRPr sz="1800" dirty="0">
              <a:latin typeface="Yu Gothic UI"/>
              <a:cs typeface="Yu Gothic UI"/>
            </a:endParaRPr>
          </a:p>
        </p:txBody>
      </p:sp>
      <p:sp>
        <p:nvSpPr>
          <p:cNvPr id="135" name="object 132">
            <a:extLst>
              <a:ext uri="{FF2B5EF4-FFF2-40B4-BE49-F238E27FC236}">
                <a16:creationId xmlns:a16="http://schemas.microsoft.com/office/drawing/2014/main" id="{9741F64E-D5E7-5B6C-4FAA-151AB548AF8E}"/>
              </a:ext>
            </a:extLst>
          </p:cNvPr>
          <p:cNvSpPr txBox="1"/>
          <p:nvPr/>
        </p:nvSpPr>
        <p:spPr>
          <a:xfrm>
            <a:off x="8712707" y="4027932"/>
            <a:ext cx="307721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the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output</a:t>
            </a:r>
            <a:r>
              <a:rPr sz="1600" b="1" spc="-4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is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44" name="object 141">
            <a:extLst>
              <a:ext uri="{FF2B5EF4-FFF2-40B4-BE49-F238E27FC236}">
                <a16:creationId xmlns:a16="http://schemas.microsoft.com/office/drawing/2014/main" id="{EC738191-B7B7-C184-FFED-521F7D76419A}"/>
              </a:ext>
            </a:extLst>
          </p:cNvPr>
          <p:cNvSpPr txBox="1"/>
          <p:nvPr/>
        </p:nvSpPr>
        <p:spPr>
          <a:xfrm>
            <a:off x="5628132" y="986027"/>
            <a:ext cx="93599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blipFill>
                <a:blip r:embed="rId14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/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blipFill>
                <a:blip r:embed="rId15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/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blipFill>
                <a:blip r:embed="rId16"/>
                <a:stretch>
                  <a:fillRect l="-3636" t="-1961" r="-636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/>
              <p:nvPr/>
            </p:nvSpPr>
            <p:spPr>
              <a:xfrm>
                <a:off x="5123888" y="4399788"/>
                <a:ext cx="40685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88" y="4399788"/>
                <a:ext cx="4068550" cy="307777"/>
              </a:xfrm>
              <a:prstGeom prst="rect">
                <a:avLst/>
              </a:prstGeom>
              <a:blipFill>
                <a:blip r:embed="rId17"/>
                <a:stretch>
                  <a:fillRect l="-900" t="-2000" r="-1799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/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blipFill>
                <a:blip r:embed="rId18"/>
                <a:stretch>
                  <a:fillRect l="-786" t="-2000" r="-1442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文本框 152">
            <a:extLst>
              <a:ext uri="{FF2B5EF4-FFF2-40B4-BE49-F238E27FC236}">
                <a16:creationId xmlns:a16="http://schemas.microsoft.com/office/drawing/2014/main" id="{33FBF0EB-8D05-348C-FAE0-CCC8EDA02FDF}"/>
              </a:ext>
            </a:extLst>
          </p:cNvPr>
          <p:cNvSpPr txBox="1"/>
          <p:nvPr/>
        </p:nvSpPr>
        <p:spPr>
          <a:xfrm>
            <a:off x="1698498" y="5217153"/>
            <a:ext cx="312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altLang="zh-CN" sz="1800" b="1" dirty="0">
                <a:latin typeface="Yu Gothic UI"/>
                <a:cs typeface="Yu Gothic UI"/>
              </a:rPr>
              <a:t>Approximated</a:t>
            </a:r>
            <a:r>
              <a:rPr lang="en-US" altLang="zh-CN" sz="1800" b="1" spc="-110" dirty="0">
                <a:latin typeface="Yu Gothic UI"/>
                <a:cs typeface="Yu Gothic UI"/>
              </a:rPr>
              <a:t> </a:t>
            </a:r>
            <a:r>
              <a:rPr lang="en-US" altLang="zh-CN" sz="1800" b="1" spc="-10" dirty="0">
                <a:latin typeface="Yu Gothic UI"/>
                <a:cs typeface="Yu Gothic UI"/>
              </a:rPr>
              <a:t>Distribution</a:t>
            </a:r>
            <a:endParaRPr lang="en-US" altLang="zh-CN" sz="18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/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blipFill>
                <a:blip r:embed="rId19"/>
                <a:stretch>
                  <a:fillRect l="-5017" t="-27451" r="-3679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B78A790-A9FA-D7BB-0BDF-601EE956A23C}"/>
              </a:ext>
            </a:extLst>
          </p:cNvPr>
          <p:cNvCxnSpPr>
            <a:stCxn id="11" idx="2"/>
            <a:endCxn id="8" idx="2"/>
          </p:cNvCxnSpPr>
          <p:nvPr/>
        </p:nvCxnSpPr>
        <p:spPr>
          <a:xfrm rot="5400000">
            <a:off x="6008559" y="1010765"/>
            <a:ext cx="363" cy="3401692"/>
          </a:xfrm>
          <a:prstGeom prst="curvedConnector3">
            <a:avLst>
              <a:gd name="adj1" fmla="val 193023967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1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  <p:bldP spid="65" grpId="0"/>
      <p:bldP spid="66" grpId="0"/>
      <p:bldP spid="135" grpId="0" animBg="1"/>
      <p:bldP spid="147" grpId="0"/>
      <p:bldP spid="148" grpId="0"/>
      <p:bldP spid="150" grpId="0"/>
      <p:bldP spid="151" grpId="0"/>
      <p:bldP spid="153" grpId="0"/>
      <p:bldP spid="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86B32-3A0B-A99B-FFF2-C814FBB0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Maximum</a:t>
            </a:r>
            <a:r>
              <a:rPr lang="en-US" altLang="zh-CN" b="1" spc="-130" dirty="0"/>
              <a:t> </a:t>
            </a:r>
            <a:r>
              <a:rPr lang="en-US" altLang="zh-CN" b="1" dirty="0"/>
              <a:t>Likelihood</a:t>
            </a:r>
            <a:r>
              <a:rPr lang="en-US" altLang="zh-CN" b="1" spc="-114" dirty="0"/>
              <a:t> </a:t>
            </a:r>
            <a:r>
              <a:rPr lang="en-US" altLang="zh-CN" b="1" spc="-10" dirty="0"/>
              <a:t>Estimation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27085F-C1A9-3635-299B-8622821B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EDCD2-B684-B265-1DA4-09EB542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C5B68-7D7E-E3F5-937B-27CC2EFA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8695609-1719-02A8-1DF5-26496DC5A453}"/>
              </a:ext>
            </a:extLst>
          </p:cNvPr>
          <p:cNvGrpSpPr/>
          <p:nvPr/>
        </p:nvGrpSpPr>
        <p:grpSpPr>
          <a:xfrm>
            <a:off x="7285260" y="821182"/>
            <a:ext cx="4555490" cy="2268220"/>
            <a:chOff x="7285260" y="821182"/>
            <a:chExt cx="4555490" cy="226822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73CAC6A6-106E-E835-70F4-0C7758DB033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5260" y="963971"/>
              <a:ext cx="4554883" cy="2125436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A56E403-4660-92F4-4D56-31A379A8E9A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D85C254-F243-0D8A-7B36-DE2954156E7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13EB1BA5-8BB3-99D9-6DE3-2578DFA58B8C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A50B42BD-A7EA-CBBF-7CB9-5968F4A1AF84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9">
            <a:extLst>
              <a:ext uri="{FF2B5EF4-FFF2-40B4-BE49-F238E27FC236}">
                <a16:creationId xmlns:a16="http://schemas.microsoft.com/office/drawing/2014/main" id="{B995446F-7912-89D2-B196-04BDC2D225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5236" y="1371600"/>
            <a:ext cx="3055619" cy="1653539"/>
          </a:xfrm>
          <a:prstGeom prst="rect">
            <a:avLst/>
          </a:prstGeom>
        </p:spPr>
      </p:pic>
      <p:sp>
        <p:nvSpPr>
          <p:cNvPr id="68" name="object 64">
            <a:extLst>
              <a:ext uri="{FF2B5EF4-FFF2-40B4-BE49-F238E27FC236}">
                <a16:creationId xmlns:a16="http://schemas.microsoft.com/office/drawing/2014/main" id="{67EB4064-0DC2-C74D-DA09-4EE576EE5D17}"/>
              </a:ext>
            </a:extLst>
          </p:cNvPr>
          <p:cNvSpPr txBox="1"/>
          <p:nvPr/>
        </p:nvSpPr>
        <p:spPr>
          <a:xfrm>
            <a:off x="448055" y="3282696"/>
            <a:ext cx="2958465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②</a:t>
            </a:r>
            <a:r>
              <a:rPr sz="1800" b="1" spc="-5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optimization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(view</a:t>
            </a:r>
            <a:r>
              <a:rPr sz="1800" b="1" spc="-3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1)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C50EB443-8D79-31E4-4347-2489257C9160}"/>
              </a:ext>
            </a:extLst>
          </p:cNvPr>
          <p:cNvSpPr txBox="1"/>
          <p:nvPr/>
        </p:nvSpPr>
        <p:spPr>
          <a:xfrm>
            <a:off x="7999223" y="5282745"/>
            <a:ext cx="814069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ELBO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2AA854C4-E195-F2F4-F0E2-34798C7722A0}"/>
              </a:ext>
            </a:extLst>
          </p:cNvPr>
          <p:cNvSpPr txBox="1"/>
          <p:nvPr/>
        </p:nvSpPr>
        <p:spPr>
          <a:xfrm>
            <a:off x="652678" y="6158585"/>
            <a:ext cx="6981836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Luo C. Understanding diffusion models: A unified perspective[J]. </a:t>
            </a:r>
            <a:r>
              <a:rPr lang="en-US" altLang="zh-CN" sz="1200" dirty="0" err="1">
                <a:solidFill>
                  <a:srgbClr val="7E7E7E"/>
                </a:solidFill>
                <a:latin typeface="Times New Roman"/>
                <a:cs typeface="Times New Roman"/>
              </a:rPr>
              <a:t>arXiv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preprint arXiv:2208.11970, 2022.</a:t>
            </a:r>
            <a:endParaRPr lang="zh-CN" altLang="en-US" sz="1200" dirty="0">
              <a:solidFill>
                <a:srgbClr val="7E7E7E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endParaRPr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6B52C0F-4416-4322-D548-DBD0871AE023}"/>
              </a:ext>
            </a:extLst>
          </p:cNvPr>
          <p:cNvSpPr txBox="1"/>
          <p:nvPr/>
        </p:nvSpPr>
        <p:spPr>
          <a:xfrm>
            <a:off x="11412501" y="963971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[1]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/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/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003A540-C795-A2EE-CD31-8F11177EAA80}"/>
                  </a:ext>
                </a:extLst>
              </p:cNvPr>
              <p:cNvSpPr txBox="1"/>
              <p:nvPr/>
            </p:nvSpPr>
            <p:spPr>
              <a:xfrm>
                <a:off x="725714" y="3699096"/>
                <a:ext cx="2914066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003A540-C795-A2EE-CD31-8F11177EA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4" y="3699096"/>
                <a:ext cx="2914066" cy="6458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4A5CD78-23AC-3CDF-F28E-60EBE620869E}"/>
                  </a:ext>
                </a:extLst>
              </p:cNvPr>
              <p:cNvSpPr txBox="1"/>
              <p:nvPr/>
            </p:nvSpPr>
            <p:spPr>
              <a:xfrm>
                <a:off x="3691767" y="3714217"/>
                <a:ext cx="2306401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4A5CD78-23AC-3CDF-F28E-60EBE620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767" y="3714217"/>
                <a:ext cx="2306401" cy="6458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6320442-6DE9-9B9B-E731-23BD09E9643C}"/>
                  </a:ext>
                </a:extLst>
              </p:cNvPr>
              <p:cNvSpPr txBox="1"/>
              <p:nvPr/>
            </p:nvSpPr>
            <p:spPr>
              <a:xfrm>
                <a:off x="745236" y="4340709"/>
                <a:ext cx="1839221" cy="294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6320442-6DE9-9B9B-E731-23BD09E96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6" y="4340709"/>
                <a:ext cx="1839221" cy="294504"/>
              </a:xfrm>
              <a:prstGeom prst="rect">
                <a:avLst/>
              </a:prstGeom>
              <a:blipFill>
                <a:blip r:embed="rId12"/>
                <a:stretch>
                  <a:fillRect l="-331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7C9BB2A-5865-573E-F171-7318267B0CF0}"/>
                  </a:ext>
                </a:extLst>
              </p:cNvPr>
              <p:cNvSpPr txBox="1"/>
              <p:nvPr/>
            </p:nvSpPr>
            <p:spPr>
              <a:xfrm>
                <a:off x="2671148" y="4168635"/>
                <a:ext cx="2066015" cy="54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7C9BB2A-5865-573E-F171-7318267B0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148" y="4168635"/>
                <a:ext cx="2066015" cy="547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326C69-540D-3A8A-33C0-56FCEEC8142F}"/>
                  </a:ext>
                </a:extLst>
              </p:cNvPr>
              <p:cNvSpPr txBox="1"/>
              <p:nvPr/>
            </p:nvSpPr>
            <p:spPr>
              <a:xfrm>
                <a:off x="745236" y="4723783"/>
                <a:ext cx="2751586" cy="558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326C69-540D-3A8A-33C0-56FCEEC81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6" y="4723783"/>
                <a:ext cx="2751586" cy="5586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5B5E947-1391-9674-939F-F64388FEECF9}"/>
                  </a:ext>
                </a:extLst>
              </p:cNvPr>
              <p:cNvSpPr txBox="1"/>
              <p:nvPr/>
            </p:nvSpPr>
            <p:spPr>
              <a:xfrm>
                <a:off x="725714" y="5242742"/>
                <a:ext cx="4321183" cy="558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5B5E947-1391-9674-939F-F64388FEE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4" y="5242742"/>
                <a:ext cx="4321183" cy="5586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6DACFF61-0DBA-911E-6FF1-A06EBEFD0DED}"/>
                  </a:ext>
                </a:extLst>
              </p:cNvPr>
              <p:cNvSpPr txBox="1"/>
              <p:nvPr/>
            </p:nvSpPr>
            <p:spPr>
              <a:xfrm>
                <a:off x="5647323" y="4340302"/>
                <a:ext cx="4410118" cy="558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||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6DACFF61-0DBA-911E-6FF1-A06EBEFD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4340302"/>
                <a:ext cx="4410118" cy="55803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29271C-4218-3BC9-E338-952DC94A33A3}"/>
                  </a:ext>
                </a:extLst>
              </p:cNvPr>
              <p:cNvSpPr txBox="1"/>
              <p:nvPr/>
            </p:nvSpPr>
            <p:spPr>
              <a:xfrm>
                <a:off x="5647323" y="5153308"/>
                <a:ext cx="2230162" cy="558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229271C-4218-3BC9-E338-952DC94A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5153308"/>
                <a:ext cx="2230162" cy="55803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连接符: 曲线 72">
            <a:extLst>
              <a:ext uri="{FF2B5EF4-FFF2-40B4-BE49-F238E27FC236}">
                <a16:creationId xmlns:a16="http://schemas.microsoft.com/office/drawing/2014/main" id="{5C10FD92-7969-861A-9880-D7860616E7D0}"/>
              </a:ext>
            </a:extLst>
          </p:cNvPr>
          <p:cNvCxnSpPr>
            <a:cxnSpLocks/>
            <a:stCxn id="31" idx="3"/>
            <a:endCxn id="64" idx="1"/>
          </p:cNvCxnSpPr>
          <p:nvPr/>
        </p:nvCxnSpPr>
        <p:spPr>
          <a:xfrm flipV="1">
            <a:off x="5046897" y="4619321"/>
            <a:ext cx="600426" cy="902728"/>
          </a:xfrm>
          <a:prstGeom prst="curvedConnector3">
            <a:avLst>
              <a:gd name="adj1" fmla="val 50000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B6C3BD38-0296-39FD-4ED1-36F17F037F48}"/>
              </a:ext>
            </a:extLst>
          </p:cNvPr>
          <p:cNvSpPr/>
          <p:nvPr/>
        </p:nvSpPr>
        <p:spPr>
          <a:xfrm>
            <a:off x="7681375" y="3731615"/>
            <a:ext cx="2626791" cy="558039"/>
          </a:xfrm>
          <a:prstGeom prst="roundRect">
            <a:avLst/>
          </a:prstGeom>
          <a:noFill/>
          <a:ln w="19050"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</a:rPr>
              <a:t>KL Divergence always </a:t>
            </a:r>
            <a:r>
              <a:rPr lang="zh-CN" altLang="en-US" sz="1600" b="1" dirty="0">
                <a:solidFill>
                  <a:srgbClr val="002060"/>
                </a:solidFill>
              </a:rPr>
              <a:t>≥ </a:t>
            </a:r>
            <a:r>
              <a:rPr lang="en-US" altLang="zh-CN" sz="1600" b="1" dirty="0">
                <a:solidFill>
                  <a:srgbClr val="002060"/>
                </a:solidFill>
              </a:rPr>
              <a:t>0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77" name="箭头: 下 76">
            <a:extLst>
              <a:ext uri="{FF2B5EF4-FFF2-40B4-BE49-F238E27FC236}">
                <a16:creationId xmlns:a16="http://schemas.microsoft.com/office/drawing/2014/main" id="{D9598C3A-A8F0-1CD9-561E-76E11620A246}"/>
              </a:ext>
            </a:extLst>
          </p:cNvPr>
          <p:cNvSpPr/>
          <p:nvPr/>
        </p:nvSpPr>
        <p:spPr>
          <a:xfrm flipV="1">
            <a:off x="8961957" y="4299807"/>
            <a:ext cx="65626" cy="227741"/>
          </a:xfrm>
          <a:prstGeom prst="downArrow">
            <a:avLst/>
          </a:prstGeom>
          <a:solidFill>
            <a:srgbClr val="3A0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6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/>
      <p:bldP spid="6" grpId="0"/>
      <p:bldP spid="23" grpId="0"/>
      <p:bldP spid="26" grpId="0"/>
      <p:bldP spid="27" grpId="0"/>
      <p:bldP spid="28" grpId="0"/>
      <p:bldP spid="29" grpId="0"/>
      <p:bldP spid="30" grpId="0"/>
      <p:bldP spid="31" grpId="0"/>
      <p:bldP spid="64" grpId="0"/>
      <p:bldP spid="70" grpId="0"/>
      <p:bldP spid="76" grpId="0" animBg="1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0D5848-F60B-F9AF-8E2C-4A145950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FEDC6-F481-5DC8-DB47-BE3D0AC0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EFA64-59FC-E60F-806C-F2A63FBA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78" name="object 3">
            <a:extLst>
              <a:ext uri="{FF2B5EF4-FFF2-40B4-BE49-F238E27FC236}">
                <a16:creationId xmlns:a16="http://schemas.microsoft.com/office/drawing/2014/main" id="{4CA34E1F-76F0-07A9-49D9-ECAD40FEBC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8270" y="2338209"/>
            <a:ext cx="228577" cy="169428"/>
          </a:xfrm>
          <a:prstGeom prst="rect">
            <a:avLst/>
          </a:prstGeom>
        </p:spPr>
      </p:pic>
      <p:grpSp>
        <p:nvGrpSpPr>
          <p:cNvPr id="179" name="object 4">
            <a:extLst>
              <a:ext uri="{FF2B5EF4-FFF2-40B4-BE49-F238E27FC236}">
                <a16:creationId xmlns:a16="http://schemas.microsoft.com/office/drawing/2014/main" id="{90D6F601-78E5-EF72-B1C9-E1743C81E1DF}"/>
              </a:ext>
            </a:extLst>
          </p:cNvPr>
          <p:cNvGrpSpPr/>
          <p:nvPr/>
        </p:nvGrpSpPr>
        <p:grpSpPr>
          <a:xfrm>
            <a:off x="4430638" y="2351925"/>
            <a:ext cx="356870" cy="168275"/>
            <a:chOff x="4430638" y="2351925"/>
            <a:chExt cx="356870" cy="168275"/>
          </a:xfrm>
        </p:grpSpPr>
        <p:pic>
          <p:nvPicPr>
            <p:cNvPr id="180" name="object 5">
              <a:extLst>
                <a:ext uri="{FF2B5EF4-FFF2-40B4-BE49-F238E27FC236}">
                  <a16:creationId xmlns:a16="http://schemas.microsoft.com/office/drawing/2014/main" id="{9B6AA765-6540-A9DC-93DA-F41445E0840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0638" y="2351925"/>
              <a:ext cx="202565" cy="167844"/>
            </a:xfrm>
            <a:prstGeom prst="rect">
              <a:avLst/>
            </a:prstGeom>
          </p:spPr>
        </p:pic>
        <p:sp>
          <p:nvSpPr>
            <p:cNvPr id="181" name="object 6">
              <a:extLst>
                <a:ext uri="{FF2B5EF4-FFF2-40B4-BE49-F238E27FC236}">
                  <a16:creationId xmlns:a16="http://schemas.microsoft.com/office/drawing/2014/main" id="{E31FF8D2-C5B2-B9FA-052C-77BF9467E451}"/>
                </a:ext>
              </a:extLst>
            </p:cNvPr>
            <p:cNvSpPr/>
            <p:nvPr/>
          </p:nvSpPr>
          <p:spPr>
            <a:xfrm>
              <a:off x="4671334" y="2467516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2" name="object 7">
            <a:extLst>
              <a:ext uri="{FF2B5EF4-FFF2-40B4-BE49-F238E27FC236}">
                <a16:creationId xmlns:a16="http://schemas.microsoft.com/office/drawing/2014/main" id="{E5C011A1-709F-C37A-2526-9A64A044925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3372" y="2406555"/>
            <a:ext cx="64344" cy="110840"/>
          </a:xfrm>
          <a:prstGeom prst="rect">
            <a:avLst/>
          </a:prstGeom>
        </p:spPr>
      </p:pic>
      <p:pic>
        <p:nvPicPr>
          <p:cNvPr id="186" name="object 11">
            <a:extLst>
              <a:ext uri="{FF2B5EF4-FFF2-40B4-BE49-F238E27FC236}">
                <a16:creationId xmlns:a16="http://schemas.microsoft.com/office/drawing/2014/main" id="{5F3DA090-6F8E-B946-32BD-4A19D18148E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219" y="2338209"/>
            <a:ext cx="201468" cy="167844"/>
          </a:xfrm>
          <a:prstGeom prst="rect">
            <a:avLst/>
          </a:prstGeom>
        </p:spPr>
      </p:pic>
      <p:pic>
        <p:nvPicPr>
          <p:cNvPr id="187" name="object 12">
            <a:extLst>
              <a:ext uri="{FF2B5EF4-FFF2-40B4-BE49-F238E27FC236}">
                <a16:creationId xmlns:a16="http://schemas.microsoft.com/office/drawing/2014/main" id="{D8BA7FBA-9C05-26E2-921D-6AFD2788BCC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923" y="1239011"/>
            <a:ext cx="960119" cy="960119"/>
          </a:xfrm>
          <a:prstGeom prst="rect">
            <a:avLst/>
          </a:prstGeom>
        </p:spPr>
      </p:pic>
      <p:sp>
        <p:nvSpPr>
          <p:cNvPr id="193" name="object 31">
            <a:extLst>
              <a:ext uri="{FF2B5EF4-FFF2-40B4-BE49-F238E27FC236}">
                <a16:creationId xmlns:a16="http://schemas.microsoft.com/office/drawing/2014/main" id="{15AFB991-8B45-9AD8-FD69-64F16A20A531}"/>
              </a:ext>
            </a:extLst>
          </p:cNvPr>
          <p:cNvSpPr txBox="1"/>
          <p:nvPr/>
        </p:nvSpPr>
        <p:spPr>
          <a:xfrm>
            <a:off x="4548885" y="1458573"/>
            <a:ext cx="407034" cy="5372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3200" spc="-50" dirty="0">
                <a:solidFill>
                  <a:srgbClr val="7E7E7E"/>
                </a:solidFill>
                <a:latin typeface="Microsoft YaHei"/>
                <a:cs typeface="Microsoft YaHei"/>
              </a:rPr>
              <a:t>？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194" name="object 32">
            <a:extLst>
              <a:ext uri="{FF2B5EF4-FFF2-40B4-BE49-F238E27FC236}">
                <a16:creationId xmlns:a16="http://schemas.microsoft.com/office/drawing/2014/main" id="{8CF59FA3-EFCE-8BAF-BFD6-11B7489E4EB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5571" y="1230630"/>
            <a:ext cx="961644" cy="961644"/>
          </a:xfrm>
          <a:prstGeom prst="rect">
            <a:avLst/>
          </a:prstGeom>
        </p:spPr>
      </p:pic>
      <p:pic>
        <p:nvPicPr>
          <p:cNvPr id="281" name="object 119">
            <a:extLst>
              <a:ext uri="{FF2B5EF4-FFF2-40B4-BE49-F238E27FC236}">
                <a16:creationId xmlns:a16="http://schemas.microsoft.com/office/drawing/2014/main" id="{AF6DFD67-5119-F3EE-F58D-B95F74374A73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3858006"/>
            <a:ext cx="629412" cy="629412"/>
          </a:xfrm>
          <a:prstGeom prst="rect">
            <a:avLst/>
          </a:prstGeom>
        </p:spPr>
      </p:pic>
      <p:sp>
        <p:nvSpPr>
          <p:cNvPr id="282" name="object 120">
            <a:extLst>
              <a:ext uri="{FF2B5EF4-FFF2-40B4-BE49-F238E27FC236}">
                <a16:creationId xmlns:a16="http://schemas.microsoft.com/office/drawing/2014/main" id="{B870E75A-F398-9E31-8D5B-6B6C61454CB6}"/>
              </a:ext>
            </a:extLst>
          </p:cNvPr>
          <p:cNvSpPr/>
          <p:nvPr/>
        </p:nvSpPr>
        <p:spPr>
          <a:xfrm>
            <a:off x="7161504" y="4142384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3" name="object 121">
            <a:extLst>
              <a:ext uri="{FF2B5EF4-FFF2-40B4-BE49-F238E27FC236}">
                <a16:creationId xmlns:a16="http://schemas.microsoft.com/office/drawing/2014/main" id="{0F0B1F7A-F023-EC69-329F-62AB29EB173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3860291"/>
            <a:ext cx="627888" cy="627888"/>
          </a:xfrm>
          <a:prstGeom prst="rect">
            <a:avLst/>
          </a:prstGeom>
        </p:spPr>
      </p:pic>
      <p:grpSp>
        <p:nvGrpSpPr>
          <p:cNvPr id="284" name="object 122">
            <a:extLst>
              <a:ext uri="{FF2B5EF4-FFF2-40B4-BE49-F238E27FC236}">
                <a16:creationId xmlns:a16="http://schemas.microsoft.com/office/drawing/2014/main" id="{7A2AAE12-A91C-DC15-4445-B7BC9E9DC4EB}"/>
              </a:ext>
            </a:extLst>
          </p:cNvPr>
          <p:cNvGrpSpPr/>
          <p:nvPr/>
        </p:nvGrpSpPr>
        <p:grpSpPr>
          <a:xfrm>
            <a:off x="10550652" y="3864864"/>
            <a:ext cx="626745" cy="620395"/>
            <a:chOff x="10550652" y="3864864"/>
            <a:chExt cx="626745" cy="620395"/>
          </a:xfrm>
        </p:grpSpPr>
        <p:pic>
          <p:nvPicPr>
            <p:cNvPr id="285" name="object 123">
              <a:extLst>
                <a:ext uri="{FF2B5EF4-FFF2-40B4-BE49-F238E27FC236}">
                  <a16:creationId xmlns:a16="http://schemas.microsoft.com/office/drawing/2014/main" id="{D3500B71-2A7D-02C0-1F6B-CE9AA97846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3865845"/>
              <a:ext cx="613493" cy="610685"/>
            </a:xfrm>
            <a:prstGeom prst="rect">
              <a:avLst/>
            </a:prstGeom>
          </p:spPr>
        </p:pic>
        <p:sp>
          <p:nvSpPr>
            <p:cNvPr id="286" name="object 124">
              <a:extLst>
                <a:ext uri="{FF2B5EF4-FFF2-40B4-BE49-F238E27FC236}">
                  <a16:creationId xmlns:a16="http://schemas.microsoft.com/office/drawing/2014/main" id="{05A26411-9B2D-73E8-8DB9-DDAD38A287D3}"/>
                </a:ext>
              </a:extLst>
            </p:cNvPr>
            <p:cNvSpPr/>
            <p:nvPr/>
          </p:nvSpPr>
          <p:spPr>
            <a:xfrm>
              <a:off x="10550652" y="3864864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25">
              <a:extLst>
                <a:ext uri="{FF2B5EF4-FFF2-40B4-BE49-F238E27FC236}">
                  <a16:creationId xmlns:a16="http://schemas.microsoft.com/office/drawing/2014/main" id="{E6F43BF0-C613-87D5-2454-25102A95D891}"/>
                </a:ext>
              </a:extLst>
            </p:cNvPr>
            <p:cNvSpPr/>
            <p:nvPr/>
          </p:nvSpPr>
          <p:spPr>
            <a:xfrm>
              <a:off x="10607040" y="3982211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26">
              <a:extLst>
                <a:ext uri="{FF2B5EF4-FFF2-40B4-BE49-F238E27FC236}">
                  <a16:creationId xmlns:a16="http://schemas.microsoft.com/office/drawing/2014/main" id="{7998625D-C89F-5D5A-C85C-8E5DE9700071}"/>
                </a:ext>
              </a:extLst>
            </p:cNvPr>
            <p:cNvSpPr/>
            <p:nvPr/>
          </p:nvSpPr>
          <p:spPr>
            <a:xfrm>
              <a:off x="10683240" y="4072128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127">
            <a:extLst>
              <a:ext uri="{FF2B5EF4-FFF2-40B4-BE49-F238E27FC236}">
                <a16:creationId xmlns:a16="http://schemas.microsoft.com/office/drawing/2014/main" id="{C5811A4A-E401-4461-81F2-D2CDAC4A29AF}"/>
              </a:ext>
            </a:extLst>
          </p:cNvPr>
          <p:cNvSpPr/>
          <p:nvPr/>
        </p:nvSpPr>
        <p:spPr>
          <a:xfrm>
            <a:off x="9057361" y="4080649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8" name="object 136">
            <a:extLst>
              <a:ext uri="{FF2B5EF4-FFF2-40B4-BE49-F238E27FC236}">
                <a16:creationId xmlns:a16="http://schemas.microsoft.com/office/drawing/2014/main" id="{C8905F5F-D153-BD55-16DF-A26CEB989FC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606" y="4642103"/>
            <a:ext cx="624840" cy="624840"/>
          </a:xfrm>
          <a:prstGeom prst="rect">
            <a:avLst/>
          </a:prstGeom>
        </p:spPr>
      </p:pic>
      <p:sp>
        <p:nvSpPr>
          <p:cNvPr id="299" name="object 137">
            <a:extLst>
              <a:ext uri="{FF2B5EF4-FFF2-40B4-BE49-F238E27FC236}">
                <a16:creationId xmlns:a16="http://schemas.microsoft.com/office/drawing/2014/main" id="{5BE66A77-7EFC-E6C6-9B3B-82E5EF2CC3F4}"/>
              </a:ext>
            </a:extLst>
          </p:cNvPr>
          <p:cNvSpPr/>
          <p:nvPr/>
        </p:nvSpPr>
        <p:spPr>
          <a:xfrm>
            <a:off x="7161504" y="492361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410"/>
                </a:moveTo>
                <a:lnTo>
                  <a:pt x="185623" y="53225"/>
                </a:lnTo>
                <a:lnTo>
                  <a:pt x="4914" y="53225"/>
                </a:lnTo>
                <a:lnTo>
                  <a:pt x="2197" y="53225"/>
                </a:lnTo>
                <a:lnTo>
                  <a:pt x="0" y="55410"/>
                </a:lnTo>
                <a:lnTo>
                  <a:pt x="0" y="60794"/>
                </a:lnTo>
                <a:lnTo>
                  <a:pt x="2197" y="62979"/>
                </a:lnTo>
                <a:lnTo>
                  <a:pt x="185623" y="62979"/>
                </a:lnTo>
                <a:lnTo>
                  <a:pt x="187833" y="60794"/>
                </a:lnTo>
                <a:lnTo>
                  <a:pt x="187833" y="55410"/>
                </a:lnTo>
                <a:close/>
              </a:path>
              <a:path w="187959" h="63500">
                <a:moveTo>
                  <a:pt x="187833" y="2171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71"/>
                </a:lnTo>
                <a:lnTo>
                  <a:pt x="0" y="7556"/>
                </a:lnTo>
                <a:lnTo>
                  <a:pt x="2197" y="9740"/>
                </a:lnTo>
                <a:lnTo>
                  <a:pt x="185623" y="9740"/>
                </a:lnTo>
                <a:lnTo>
                  <a:pt x="187833" y="7556"/>
                </a:lnTo>
                <a:lnTo>
                  <a:pt x="187833" y="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0" name="object 138">
            <a:extLst>
              <a:ext uri="{FF2B5EF4-FFF2-40B4-BE49-F238E27FC236}">
                <a16:creationId xmlns:a16="http://schemas.microsoft.com/office/drawing/2014/main" id="{D041D7C3-4AF6-10EE-B201-62B0478ADD9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4642103"/>
            <a:ext cx="627888" cy="627888"/>
          </a:xfrm>
          <a:prstGeom prst="rect">
            <a:avLst/>
          </a:prstGeom>
        </p:spPr>
      </p:pic>
      <p:grpSp>
        <p:nvGrpSpPr>
          <p:cNvPr id="301" name="object 139">
            <a:extLst>
              <a:ext uri="{FF2B5EF4-FFF2-40B4-BE49-F238E27FC236}">
                <a16:creationId xmlns:a16="http://schemas.microsoft.com/office/drawing/2014/main" id="{F4C1C955-4850-2015-0E6D-AC4FF5E17B1B}"/>
              </a:ext>
            </a:extLst>
          </p:cNvPr>
          <p:cNvGrpSpPr/>
          <p:nvPr/>
        </p:nvGrpSpPr>
        <p:grpSpPr>
          <a:xfrm>
            <a:off x="10550652" y="4646676"/>
            <a:ext cx="626745" cy="620395"/>
            <a:chOff x="10550652" y="4646676"/>
            <a:chExt cx="626745" cy="620395"/>
          </a:xfrm>
        </p:grpSpPr>
        <p:pic>
          <p:nvPicPr>
            <p:cNvPr id="302" name="object 140">
              <a:extLst>
                <a:ext uri="{FF2B5EF4-FFF2-40B4-BE49-F238E27FC236}">
                  <a16:creationId xmlns:a16="http://schemas.microsoft.com/office/drawing/2014/main" id="{3B45D2F8-AE2D-3A5C-B10F-4EFC2CC9B84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4647657"/>
              <a:ext cx="613493" cy="610685"/>
            </a:xfrm>
            <a:prstGeom prst="rect">
              <a:avLst/>
            </a:prstGeom>
          </p:spPr>
        </p:pic>
        <p:sp>
          <p:nvSpPr>
            <p:cNvPr id="303" name="object 141">
              <a:extLst>
                <a:ext uri="{FF2B5EF4-FFF2-40B4-BE49-F238E27FC236}">
                  <a16:creationId xmlns:a16="http://schemas.microsoft.com/office/drawing/2014/main" id="{9A3F147B-9B12-F757-BA94-1CCB5B4DBFD9}"/>
                </a:ext>
              </a:extLst>
            </p:cNvPr>
            <p:cNvSpPr/>
            <p:nvPr/>
          </p:nvSpPr>
          <p:spPr>
            <a:xfrm>
              <a:off x="10550652" y="4646676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42">
              <a:extLst>
                <a:ext uri="{FF2B5EF4-FFF2-40B4-BE49-F238E27FC236}">
                  <a16:creationId xmlns:a16="http://schemas.microsoft.com/office/drawing/2014/main" id="{A262EDD6-B2ED-AA86-1B0A-A87378F438EB}"/>
                </a:ext>
              </a:extLst>
            </p:cNvPr>
            <p:cNvSpPr/>
            <p:nvPr/>
          </p:nvSpPr>
          <p:spPr>
            <a:xfrm>
              <a:off x="10607040" y="476402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43">
              <a:extLst>
                <a:ext uri="{FF2B5EF4-FFF2-40B4-BE49-F238E27FC236}">
                  <a16:creationId xmlns:a16="http://schemas.microsoft.com/office/drawing/2014/main" id="{B8AAFDB1-B6B6-C132-09D1-59DE38003DED}"/>
                </a:ext>
              </a:extLst>
            </p:cNvPr>
            <p:cNvSpPr/>
            <p:nvPr/>
          </p:nvSpPr>
          <p:spPr>
            <a:xfrm>
              <a:off x="10683240" y="4853940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6" name="object 144">
            <a:extLst>
              <a:ext uri="{FF2B5EF4-FFF2-40B4-BE49-F238E27FC236}">
                <a16:creationId xmlns:a16="http://schemas.microsoft.com/office/drawing/2014/main" id="{BB47CAE8-4575-6AC6-A225-09AA27180D7B}"/>
              </a:ext>
            </a:extLst>
          </p:cNvPr>
          <p:cNvSpPr/>
          <p:nvPr/>
        </p:nvSpPr>
        <p:spPr>
          <a:xfrm>
            <a:off x="9057361" y="4862118"/>
            <a:ext cx="187960" cy="186055"/>
          </a:xfrm>
          <a:custGeom>
            <a:avLst/>
            <a:gdLst/>
            <a:ahLst/>
            <a:cxnLst/>
            <a:rect l="l" t="t" r="r" b="b"/>
            <a:pathLst>
              <a:path w="187959" h="186054">
                <a:moveTo>
                  <a:pt x="187833" y="89916"/>
                </a:moveTo>
                <a:lnTo>
                  <a:pt x="185623" y="87718"/>
                </a:lnTo>
                <a:lnTo>
                  <a:pt x="98450" y="87718"/>
                </a:lnTo>
                <a:lnTo>
                  <a:pt x="98450" y="4876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7718"/>
                </a:lnTo>
                <a:lnTo>
                  <a:pt x="4914" y="87718"/>
                </a:lnTo>
                <a:lnTo>
                  <a:pt x="2197" y="87718"/>
                </a:lnTo>
                <a:lnTo>
                  <a:pt x="0" y="89916"/>
                </a:lnTo>
                <a:lnTo>
                  <a:pt x="0" y="95300"/>
                </a:lnTo>
                <a:lnTo>
                  <a:pt x="2197" y="97485"/>
                </a:lnTo>
                <a:lnTo>
                  <a:pt x="88607" y="97485"/>
                </a:lnTo>
                <a:lnTo>
                  <a:pt x="88607" y="183781"/>
                </a:lnTo>
                <a:lnTo>
                  <a:pt x="90817" y="185966"/>
                </a:lnTo>
                <a:lnTo>
                  <a:pt x="96253" y="185966"/>
                </a:lnTo>
                <a:lnTo>
                  <a:pt x="98450" y="183781"/>
                </a:lnTo>
                <a:lnTo>
                  <a:pt x="98450" y="97485"/>
                </a:lnTo>
                <a:lnTo>
                  <a:pt x="185623" y="97485"/>
                </a:lnTo>
                <a:lnTo>
                  <a:pt x="187833" y="95300"/>
                </a:lnTo>
                <a:lnTo>
                  <a:pt x="187833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" name="object 146">
            <a:extLst>
              <a:ext uri="{FF2B5EF4-FFF2-40B4-BE49-F238E27FC236}">
                <a16:creationId xmlns:a16="http://schemas.microsoft.com/office/drawing/2014/main" id="{2BECF1B2-2B24-96D9-93BB-04FB03CDA89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5424677"/>
            <a:ext cx="629412" cy="629412"/>
          </a:xfrm>
          <a:prstGeom prst="rect">
            <a:avLst/>
          </a:prstGeom>
        </p:spPr>
      </p:pic>
      <p:sp>
        <p:nvSpPr>
          <p:cNvPr id="309" name="object 147">
            <a:extLst>
              <a:ext uri="{FF2B5EF4-FFF2-40B4-BE49-F238E27FC236}">
                <a16:creationId xmlns:a16="http://schemas.microsoft.com/office/drawing/2014/main" id="{E272CBC1-572E-44B6-6EF9-5BAA9F34D919}"/>
              </a:ext>
            </a:extLst>
          </p:cNvPr>
          <p:cNvSpPr/>
          <p:nvPr/>
        </p:nvSpPr>
        <p:spPr>
          <a:xfrm>
            <a:off x="7161504" y="570753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0" name="object 148">
            <a:extLst>
              <a:ext uri="{FF2B5EF4-FFF2-40B4-BE49-F238E27FC236}">
                <a16:creationId xmlns:a16="http://schemas.microsoft.com/office/drawing/2014/main" id="{695BD0DB-9190-4A29-8EE9-E8FB4B6D331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5426964"/>
            <a:ext cx="627888" cy="627888"/>
          </a:xfrm>
          <a:prstGeom prst="rect">
            <a:avLst/>
          </a:prstGeom>
        </p:spPr>
      </p:pic>
      <p:grpSp>
        <p:nvGrpSpPr>
          <p:cNvPr id="311" name="object 149">
            <a:extLst>
              <a:ext uri="{FF2B5EF4-FFF2-40B4-BE49-F238E27FC236}">
                <a16:creationId xmlns:a16="http://schemas.microsoft.com/office/drawing/2014/main" id="{DB2B77DB-B977-10E9-398B-29178ACACD70}"/>
              </a:ext>
            </a:extLst>
          </p:cNvPr>
          <p:cNvGrpSpPr/>
          <p:nvPr/>
        </p:nvGrpSpPr>
        <p:grpSpPr>
          <a:xfrm>
            <a:off x="10550652" y="5431535"/>
            <a:ext cx="626745" cy="620395"/>
            <a:chOff x="10550652" y="5431535"/>
            <a:chExt cx="626745" cy="620395"/>
          </a:xfrm>
        </p:grpSpPr>
        <p:pic>
          <p:nvPicPr>
            <p:cNvPr id="312" name="object 150">
              <a:extLst>
                <a:ext uri="{FF2B5EF4-FFF2-40B4-BE49-F238E27FC236}">
                  <a16:creationId xmlns:a16="http://schemas.microsoft.com/office/drawing/2014/main" id="{FAFD4D35-EBC1-52A1-699D-F419ACE9CCD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5432517"/>
              <a:ext cx="613493" cy="610685"/>
            </a:xfrm>
            <a:prstGeom prst="rect">
              <a:avLst/>
            </a:prstGeom>
          </p:spPr>
        </p:pic>
        <p:sp>
          <p:nvSpPr>
            <p:cNvPr id="313" name="object 151">
              <a:extLst>
                <a:ext uri="{FF2B5EF4-FFF2-40B4-BE49-F238E27FC236}">
                  <a16:creationId xmlns:a16="http://schemas.microsoft.com/office/drawing/2014/main" id="{CBC36B66-2E61-453B-D27D-0796B707A64A}"/>
                </a:ext>
              </a:extLst>
            </p:cNvPr>
            <p:cNvSpPr/>
            <p:nvPr/>
          </p:nvSpPr>
          <p:spPr>
            <a:xfrm>
              <a:off x="10550652" y="5431535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52">
              <a:extLst>
                <a:ext uri="{FF2B5EF4-FFF2-40B4-BE49-F238E27FC236}">
                  <a16:creationId xmlns:a16="http://schemas.microsoft.com/office/drawing/2014/main" id="{58D340FC-E396-2907-680C-306140163669}"/>
                </a:ext>
              </a:extLst>
            </p:cNvPr>
            <p:cNvSpPr/>
            <p:nvPr/>
          </p:nvSpPr>
          <p:spPr>
            <a:xfrm>
              <a:off x="10607040" y="554888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37"/>
                  </a:lnTo>
                  <a:lnTo>
                    <a:pt x="251714" y="361937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53">
              <a:extLst>
                <a:ext uri="{FF2B5EF4-FFF2-40B4-BE49-F238E27FC236}">
                  <a16:creationId xmlns:a16="http://schemas.microsoft.com/office/drawing/2014/main" id="{004BC273-0413-53F1-14B6-508510D577DE}"/>
                </a:ext>
              </a:extLst>
            </p:cNvPr>
            <p:cNvSpPr/>
            <p:nvPr/>
          </p:nvSpPr>
          <p:spPr>
            <a:xfrm>
              <a:off x="10683240" y="5638799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59"/>
                  </a:moveTo>
                  <a:lnTo>
                    <a:pt x="49646" y="156482"/>
                  </a:lnTo>
                  <a:lnTo>
                    <a:pt x="84003" y="127918"/>
                  </a:lnTo>
                  <a:lnTo>
                    <a:pt x="107222" y="94187"/>
                  </a:lnTo>
                  <a:lnTo>
                    <a:pt x="136841" y="29706"/>
                  </a:lnTo>
                  <a:lnTo>
                    <a:pt x="151542" y="8196"/>
                  </a:lnTo>
                  <a:lnTo>
                    <a:pt x="171703" y="0"/>
                  </a:lnTo>
                  <a:lnTo>
                    <a:pt x="191541" y="8164"/>
                  </a:lnTo>
                  <a:lnTo>
                    <a:pt x="205439" y="29600"/>
                  </a:lnTo>
                  <a:lnTo>
                    <a:pt x="217797" y="59718"/>
                  </a:lnTo>
                  <a:lnTo>
                    <a:pt x="233016" y="93931"/>
                  </a:lnTo>
                  <a:lnTo>
                    <a:pt x="255498" y="127651"/>
                  </a:lnTo>
                  <a:lnTo>
                    <a:pt x="289642" y="156290"/>
                  </a:lnTo>
                  <a:lnTo>
                    <a:pt x="339851" y="175259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6" name="object 154">
            <a:extLst>
              <a:ext uri="{FF2B5EF4-FFF2-40B4-BE49-F238E27FC236}">
                <a16:creationId xmlns:a16="http://schemas.microsoft.com/office/drawing/2014/main" id="{47E431D4-226F-FBBB-86EF-0783D32521E7}"/>
              </a:ext>
            </a:extLst>
          </p:cNvPr>
          <p:cNvSpPr/>
          <p:nvPr/>
        </p:nvSpPr>
        <p:spPr>
          <a:xfrm>
            <a:off x="9057361" y="5645797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64">
            <a:extLst>
              <a:ext uri="{FF2B5EF4-FFF2-40B4-BE49-F238E27FC236}">
                <a16:creationId xmlns:a16="http://schemas.microsoft.com/office/drawing/2014/main" id="{F4C34F8A-6E68-C9AF-DA8E-8385A41D2BCC}"/>
              </a:ext>
            </a:extLst>
          </p:cNvPr>
          <p:cNvSpPr txBox="1"/>
          <p:nvPr/>
        </p:nvSpPr>
        <p:spPr>
          <a:xfrm>
            <a:off x="3960876" y="2636520"/>
            <a:ext cx="1831975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7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327" name="object 165">
            <a:extLst>
              <a:ext uri="{FF2B5EF4-FFF2-40B4-BE49-F238E27FC236}">
                <a16:creationId xmlns:a16="http://schemas.microsoft.com/office/drawing/2014/main" id="{FBA8B1C3-4444-53D8-0EF0-54A1B41445DA}"/>
              </a:ext>
            </a:extLst>
          </p:cNvPr>
          <p:cNvSpPr txBox="1"/>
          <p:nvPr/>
        </p:nvSpPr>
        <p:spPr>
          <a:xfrm>
            <a:off x="8046211" y="1281760"/>
            <a:ext cx="1209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YaHei"/>
                <a:cs typeface="Microsoft YaHei"/>
              </a:rPr>
              <a:t>If</a:t>
            </a:r>
            <a:r>
              <a:rPr sz="1800" spc="-25" dirty="0">
                <a:latin typeface="Microsoft YaHei"/>
                <a:cs typeface="Microsoft YaHei"/>
              </a:rPr>
              <a:t> </a:t>
            </a:r>
            <a:r>
              <a:rPr sz="1800" dirty="0">
                <a:latin typeface="Microsoft YaHei"/>
                <a:cs typeface="Microsoft YaHei"/>
              </a:rPr>
              <a:t>we</a:t>
            </a:r>
            <a:r>
              <a:rPr sz="1800" spc="-10" dirty="0">
                <a:latin typeface="Microsoft YaHei"/>
                <a:cs typeface="Microsoft YaHei"/>
              </a:rPr>
              <a:t> </a:t>
            </a:r>
            <a:r>
              <a:rPr sz="1800" spc="-20" dirty="0">
                <a:latin typeface="Microsoft YaHei"/>
                <a:cs typeface="Microsoft YaHei"/>
              </a:rPr>
              <a:t>know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35" name="object 173">
            <a:extLst>
              <a:ext uri="{FF2B5EF4-FFF2-40B4-BE49-F238E27FC236}">
                <a16:creationId xmlns:a16="http://schemas.microsoft.com/office/drawing/2014/main" id="{345DD731-B532-8CE7-293C-86CD1E6C2A84}"/>
              </a:ext>
            </a:extLst>
          </p:cNvPr>
          <p:cNvSpPr txBox="1"/>
          <p:nvPr/>
        </p:nvSpPr>
        <p:spPr>
          <a:xfrm>
            <a:off x="9577196" y="1819396"/>
            <a:ext cx="16795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800" dirty="0">
                <a:latin typeface="Microsoft YaHei"/>
                <a:cs typeface="Microsoft YaHei"/>
              </a:rPr>
              <a:t>is</a:t>
            </a:r>
            <a:r>
              <a:rPr sz="1800" spc="-1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deterministic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338" name="object 12">
            <a:extLst>
              <a:ext uri="{FF2B5EF4-FFF2-40B4-BE49-F238E27FC236}">
                <a16:creationId xmlns:a16="http://schemas.microsoft.com/office/drawing/2014/main" id="{2B86630E-CE43-069C-A324-B1D4229C616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5726" y="1247118"/>
            <a:ext cx="960119" cy="960119"/>
          </a:xfrm>
          <a:prstGeom prst="rect">
            <a:avLst/>
          </a:prstGeom>
        </p:spPr>
      </p:pic>
      <p:sp>
        <p:nvSpPr>
          <p:cNvPr id="339" name="箭头: 右 338">
            <a:extLst>
              <a:ext uri="{FF2B5EF4-FFF2-40B4-BE49-F238E27FC236}">
                <a16:creationId xmlns:a16="http://schemas.microsoft.com/office/drawing/2014/main" id="{0594303B-4649-2627-E848-D4391491C92D}"/>
              </a:ext>
            </a:extLst>
          </p:cNvPr>
          <p:cNvSpPr/>
          <p:nvPr/>
        </p:nvSpPr>
        <p:spPr>
          <a:xfrm>
            <a:off x="3071488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/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/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blipFill>
                <a:blip r:embed="rId13"/>
                <a:stretch>
                  <a:fillRect l="-904" t="-1961" r="-165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/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blipFill>
                <a:blip r:embed="rId14"/>
                <a:stretch>
                  <a:fillRect l="-884" r="-162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/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blipFill>
                <a:blip r:embed="rId15"/>
                <a:stretch>
                  <a:fillRect r="-18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/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/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blipFill>
                <a:blip r:embed="rId17"/>
                <a:stretch>
                  <a:fillRect r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/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/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blipFill>
                <a:blip r:embed="rId19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/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blipFill>
                <a:blip r:embed="rId20"/>
                <a:stretch>
                  <a:fillRect r="-77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/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blipFill>
                <a:blip r:embed="rId21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/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blipFill>
                <a:blip r:embed="rId2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/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blipFill>
                <a:blip r:embed="rId23"/>
                <a:stretch>
                  <a:fillRect l="-7547" r="-754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/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blipFill>
                <a:blip r:embed="rId24"/>
                <a:stretch>
                  <a:fillRect l="-10204" r="-6122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618C77E0-85E3-C025-00AB-F45114378DFE}"/>
              </a:ext>
            </a:extLst>
          </p:cNvPr>
          <p:cNvSpPr txBox="1"/>
          <p:nvPr/>
        </p:nvSpPr>
        <p:spPr>
          <a:xfrm>
            <a:off x="9618845" y="129304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Microsoft YaHei"/>
              </a:rPr>
              <a:t>and</a:t>
            </a:r>
            <a:endParaRPr lang="zh-CN" altLang="en-US" dirty="0">
              <a:latin typeface="Microsoft YaHei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63B161A-B806-7F78-3EAB-E357FA2C68C4}"/>
              </a:ext>
            </a:extLst>
          </p:cNvPr>
          <p:cNvSpPr/>
          <p:nvPr/>
        </p:nvSpPr>
        <p:spPr>
          <a:xfrm>
            <a:off x="5534424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  <p:bldP spid="289" grpId="0" animBg="1"/>
      <p:bldP spid="299" grpId="0" animBg="1"/>
      <p:bldP spid="306" grpId="0" animBg="1"/>
      <p:bldP spid="309" grpId="0" animBg="1"/>
      <p:bldP spid="316" grpId="0" animBg="1"/>
      <p:bldP spid="326" grpId="0" animBg="1"/>
      <p:bldP spid="327" grpId="0"/>
      <p:bldP spid="33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7" grpId="0"/>
      <p:bldP spid="18" grpId="0"/>
      <p:bldP spid="20" grpId="0"/>
      <p:bldP spid="21" grpId="0"/>
      <p:bldP spid="22" grpId="0"/>
      <p:bldP spid="23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3F20D-0BC0-61A0-6492-FD307BDB9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134">
            <a:extLst>
              <a:ext uri="{FF2B5EF4-FFF2-40B4-BE49-F238E27FC236}">
                <a16:creationId xmlns:a16="http://schemas.microsoft.com/office/drawing/2014/main" id="{76718BB0-2391-2CD5-9A93-81C8E103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30" y="5094768"/>
            <a:ext cx="4108474" cy="866565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97A85E2-19A6-6E3B-03C5-E26FDD839E8A}"/>
              </a:ext>
            </a:extLst>
          </p:cNvPr>
          <p:cNvSpPr/>
          <p:nvPr/>
        </p:nvSpPr>
        <p:spPr>
          <a:xfrm>
            <a:off x="374651" y="1188436"/>
            <a:ext cx="3710516" cy="1685699"/>
          </a:xfrm>
          <a:prstGeom prst="roundRect">
            <a:avLst/>
          </a:prstGeom>
          <a:solidFill>
            <a:srgbClr val="F6F9F5"/>
          </a:solidFill>
          <a:ln>
            <a:solidFill>
              <a:srgbClr val="53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22B5B-7259-A187-4998-DD694A3E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822415-7594-CB72-16D2-3588851D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F6C3F7-1731-181C-6531-902CE2BF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4" name="object 64">
            <a:extLst>
              <a:ext uri="{FF2B5EF4-FFF2-40B4-BE49-F238E27FC236}">
                <a16:creationId xmlns:a16="http://schemas.microsoft.com/office/drawing/2014/main" id="{B8206ADF-66D0-8A79-1652-E7ED4E6A87EF}"/>
              </a:ext>
            </a:extLst>
          </p:cNvPr>
          <p:cNvSpPr txBox="1"/>
          <p:nvPr/>
        </p:nvSpPr>
        <p:spPr>
          <a:xfrm>
            <a:off x="4221479" y="1135380"/>
            <a:ext cx="138430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79" name="object 89">
            <a:extLst>
              <a:ext uri="{FF2B5EF4-FFF2-40B4-BE49-F238E27FC236}">
                <a16:creationId xmlns:a16="http://schemas.microsoft.com/office/drawing/2014/main" id="{0B01F002-6A04-38EE-47D9-FD05AD69C939}"/>
              </a:ext>
            </a:extLst>
          </p:cNvPr>
          <p:cNvSpPr txBox="1"/>
          <p:nvPr/>
        </p:nvSpPr>
        <p:spPr>
          <a:xfrm>
            <a:off x="597814" y="3250438"/>
            <a:ext cx="706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Minimize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distance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between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two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Gaussian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distributions</a:t>
            </a:r>
            <a:r>
              <a:rPr sz="1800" b="1" spc="-80" dirty="0"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6" name="object 136">
            <a:extLst>
              <a:ext uri="{FF2B5EF4-FFF2-40B4-BE49-F238E27FC236}">
                <a16:creationId xmlns:a16="http://schemas.microsoft.com/office/drawing/2014/main" id="{FC00D61E-D8F3-7AE6-CFDC-B7813A0C2E97}"/>
              </a:ext>
            </a:extLst>
          </p:cNvPr>
          <p:cNvSpPr txBox="1"/>
          <p:nvPr/>
        </p:nvSpPr>
        <p:spPr>
          <a:xfrm>
            <a:off x="9994392" y="2991611"/>
            <a:ext cx="152908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8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fixed</a:t>
            </a:r>
            <a:endParaRPr sz="16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bject 137">
                <a:extLst>
                  <a:ext uri="{FF2B5EF4-FFF2-40B4-BE49-F238E27FC236}">
                    <a16:creationId xmlns:a16="http://schemas.microsoft.com/office/drawing/2014/main" id="{BB69A6EE-B5FD-44C0-66AC-CAD25BC0D016}"/>
                  </a:ext>
                </a:extLst>
              </p:cNvPr>
              <p:cNvSpPr/>
              <p:nvPr/>
            </p:nvSpPr>
            <p:spPr>
              <a:xfrm>
                <a:off x="5821679" y="1150619"/>
                <a:ext cx="152908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529079" h="338455">
                    <a:moveTo>
                      <a:pt x="1528572" y="0"/>
                    </a:moveTo>
                    <a:lnTo>
                      <a:pt x="0" y="0"/>
                    </a:lnTo>
                    <a:lnTo>
                      <a:pt x="0" y="338327"/>
                    </a:lnTo>
                    <a:lnTo>
                      <a:pt x="1528572" y="338327"/>
                    </a:lnTo>
                    <a:lnTo>
                      <a:pt x="1528572" y="0"/>
                    </a:lnTo>
                    <a:close/>
                  </a:path>
                </a:pathLst>
              </a:custGeom>
              <a:solidFill>
                <a:srgbClr val="006FC0">
                  <a:alpha val="10195"/>
                </a:srgbClr>
              </a:solidFill>
            </p:spPr>
            <p:txBody>
              <a:bodyPr wrap="square" lIns="0" tIns="0" rIns="0" bIns="0" rtlCol="0"/>
              <a:lstStyle/>
              <a:p>
                <a:r>
                  <a:rPr lang="en-US" altLang="zh-CN" b="1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If</a:t>
                </a:r>
                <a:r>
                  <a:rPr lang="en-US" altLang="zh-CN" b="1" spc="-20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</a:t>
                </a:r>
                <a:r>
                  <a:rPr lang="en-US" altLang="zh-CN" b="1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we</a:t>
                </a:r>
                <a:r>
                  <a:rPr lang="en-US" altLang="zh-CN" b="1" spc="-20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b="1" i="1" spc="-2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b="1" i="1" spc="-2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ar-AE" b="1" i="1" spc="-2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ar-AE" altLang="zh-CN" dirty="0">
                  <a:latin typeface="Yu Gothic UI"/>
                  <a:cs typeface="Yu Gothic UI"/>
                </a:endParaRPr>
              </a:p>
            </p:txBody>
          </p:sp>
        </mc:Choice>
        <mc:Fallback xmlns="">
          <p:sp>
            <p:nvSpPr>
              <p:cNvPr id="127" name="object 137">
                <a:extLst>
                  <a:ext uri="{FF2B5EF4-FFF2-40B4-BE49-F238E27FC236}">
                    <a16:creationId xmlns:a16="http://schemas.microsoft.com/office/drawing/2014/main" id="{BB69A6EE-B5FD-44C0-66AC-CAD25BC0D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9" y="1150619"/>
                <a:ext cx="152908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529079" h="338455">
                    <a:moveTo>
                      <a:pt x="1528572" y="0"/>
                    </a:moveTo>
                    <a:lnTo>
                      <a:pt x="0" y="0"/>
                    </a:lnTo>
                    <a:lnTo>
                      <a:pt x="0" y="338327"/>
                    </a:lnTo>
                    <a:lnTo>
                      <a:pt x="1528572" y="338327"/>
                    </a:lnTo>
                    <a:lnTo>
                      <a:pt x="1528572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5179" t="-21818" r="-398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object 138">
            <a:extLst>
              <a:ext uri="{FF2B5EF4-FFF2-40B4-BE49-F238E27FC236}">
                <a16:creationId xmlns:a16="http://schemas.microsoft.com/office/drawing/2014/main" id="{796B595B-82A0-322E-448E-8DFFA685FE0A}"/>
              </a:ext>
            </a:extLst>
          </p:cNvPr>
          <p:cNvSpPr txBox="1"/>
          <p:nvPr/>
        </p:nvSpPr>
        <p:spPr>
          <a:xfrm>
            <a:off x="5821679" y="1150619"/>
            <a:ext cx="1529080" cy="278281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endParaRPr lang="ar-AE" sz="1600" dirty="0">
              <a:latin typeface="Yu Gothic UI"/>
              <a:cs typeface="Yu Gothic UI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985FB7C9-EBFA-C626-2C30-A90B66DF2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70" y="3757793"/>
            <a:ext cx="8581960" cy="56499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697F4E58-38E2-F87A-F7EF-7247E256B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716" y="4633568"/>
            <a:ext cx="4538532" cy="46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/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7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11EF79-3191-C21B-6D3A-FEE006FE9A2D}"/>
              </a:ext>
            </a:extLst>
          </p:cNvPr>
          <p:cNvSpPr/>
          <p:nvPr/>
        </p:nvSpPr>
        <p:spPr>
          <a:xfrm>
            <a:off x="6586218" y="1554356"/>
            <a:ext cx="3161031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3212372-C85F-8550-B7B2-10038476DCA0}"/>
              </a:ext>
            </a:extLst>
          </p:cNvPr>
          <p:cNvSpPr/>
          <p:nvPr/>
        </p:nvSpPr>
        <p:spPr>
          <a:xfrm>
            <a:off x="9845885" y="1554356"/>
            <a:ext cx="167758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/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blipFill>
                <a:blip r:embed="rId10"/>
                <a:stretch>
                  <a:fillRect l="-4795" r="-8219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/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blipFill>
                <a:blip r:embed="rId11"/>
                <a:stretch>
                  <a:fillRect l="-7216" r="-13402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/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blipFill>
                <a:blip r:embed="rId12"/>
                <a:stretch>
                  <a:fillRect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/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blipFill>
                <a:blip r:embed="rId13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/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blipFill>
                <a:blip r:embed="rId1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76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9" grpId="0"/>
      <p:bldP spid="126" grpId="0" animBg="1"/>
      <p:bldP spid="127" grpId="0" animBg="1"/>
      <p:bldP spid="137" grpId="0"/>
      <p:bldP spid="7" grpId="0" animBg="1"/>
      <p:bldP spid="8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2ADE09-C797-4219-9B50-01CAE1AE4F68}">
  <we:reference id="wa104381909" version="3.16.1.0" store="zh-CN" storeType="OMEX"/>
  <we:alternateReferences>
    <we:reference id="WA104381909" version="3.16.1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\\\\&lt;/mo&gt;&lt;mi&gt;b&lt;/mi&gt;&lt;mi&gt;e&lt;/mi&gt;&lt;mi&gt;g&lt;/mi&gt;&lt;mi&gt;i&lt;/mi&gt;&lt;mi&gt;n&lt;/mi&gt;&lt;mo&gt;{&lt;/mo&gt;&lt;mi&gt;a&lt;/mi&gt;&lt;mi&gt;l&lt;/mi&gt;&lt;mi&gt;i&lt;/mi&gt;&lt;mi&gt;g&lt;/mi&gt;&lt;mi&gt;n&lt;/mi&gt;&lt;mo&gt;}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x&lt;/mi&gt;&lt;mo&gt;,&lt;/mo&gt;&lt;mo&gt;&amp;#xA0;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&amp;#xA0;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&amp;#xA0;&lt;/mo&gt;&lt;mo&gt;+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}&lt;/mo&gt;&lt;mi&gt;_&lt;/mi&gt;&lt;mo&gt;{&lt;/mo&gt;&lt;mo&gt;\\\\&lt;/mo&gt;&lt;mi&gt;t&lt;/mi&gt;&lt;mi&gt;e&lt;/mi&gt;&lt;mi&gt;x&lt;/mi&gt;&lt;mi&gt;t&lt;/mi&gt;&lt;mo&gt;{&lt;/mo&gt;&lt;mi&gt;r&lt;/mi&gt;&lt;mi&gt;e&lt;/mi&gt;&lt;mi&gt;c&lt;/mi&gt;&lt;mi&gt;o&lt;/mi&gt;&lt;mi&gt;n&lt;/mi&gt;&lt;mi&gt;s&lt;/mi&gt;&lt;mi&gt;t&lt;/mi&gt;&lt;mi&gt;r&lt;/mi&gt;&lt;mi&gt;u&lt;/mi&gt;&lt;mi&gt;c&lt;/mi&gt;&lt;mi&gt;t&lt;/mi&gt;&lt;mi&gt;i&lt;/mi&gt;&lt;mi&gt;o&lt;/mi&gt;&lt;mi&gt;n&lt;/mi&gt;&lt;mo&gt;&amp;#xA0;&lt;/mo&gt;&lt;mi&gt;t&lt;/mi&gt;&lt;mi&gt;e&lt;/mi&gt;&lt;mi&gt;r&lt;/mi&gt;&lt;mi&gt;m&lt;/mi&gt;&lt;mo&gt;}&lt;/mo&gt;&lt;mo&gt;}&lt;/mo&gt;&lt;mo&gt;&amp;#xA0;&lt;/mo&gt;&lt;mo&gt;&amp;#xA0;&lt;/mo&gt;&lt;mo&gt;-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i&gt;D&lt;/mi&gt;&lt;mi&gt;_&lt;/mi&gt;&lt;mo&gt;{&lt;/mo&gt;&lt;mi&gt;K&lt;/mi&gt;&lt;mi&gt;L&lt;/mi&gt;&lt;mo&gt;}&lt;/mo&gt;&lt;mo&gt;(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&amp;#xA0;&lt;/mo&gt;&lt;mo&gt;\\\\&lt;/mo&gt;&lt;mi&gt;p&lt;/mi&gt;&lt;mi&gt;a&lt;/mi&gt;&lt;mi&gt;r&lt;/mi&gt;&lt;mi&gt;a&lt;/mi&gt;&lt;mi&gt;l&lt;/mi&gt;&lt;mi&gt;l&lt;/mi&gt;&lt;mi&gt;e&lt;/mi&gt;&lt;mi&gt;l&lt;/mi&gt;&lt;mo&gt;&amp;#xA0;&lt;/mo&gt;&lt;mi&gt;p&lt;/mi&gt;&lt;mo&gt;(&lt;/mo&gt;&lt;mi&gt;z&lt;/mi&gt;&lt;mo&gt;)&lt;/mo&gt;&lt;mo&gt;)&lt;/mo&gt;&lt;mo&gt;}&lt;/mo&gt;&lt;mi&gt;_&lt;/mi&gt;&lt;mo&gt;{&lt;/mo&gt;&lt;mo&gt;\\\\&lt;/mo&gt;&lt;mi&gt;t&lt;/mi&gt;&lt;mi&gt;e&lt;/mi&gt;&lt;mi&gt;x&lt;/mi&gt;&lt;mi&gt;t&lt;/mi&gt;&lt;mo&gt;{&lt;/mo&gt;&lt;mi&gt;p&lt;/mi&gt;&lt;mi&gt;r&lt;/mi&gt;&lt;mi&gt;i&lt;/mi&gt;&lt;mi&gt;o&lt;/mi&gt;&lt;mi&gt;r&lt;/mi&gt;&lt;mo&gt;&amp;#xA0;&lt;/mo&gt;&lt;mi&gt;m&lt;/mi&gt;&lt;mi&gt;a&lt;/mi&gt;&lt;mi&gt;t&lt;/mi&gt;&lt;mi&gt;c&lt;/mi&gt;&lt;mi&gt;h&lt;/mi&gt;&lt;mi&gt;i&lt;/mi&gt;&lt;mi&gt;n&lt;/mi&gt;&lt;mi&gt;g&lt;/mi&gt;&lt;mo&gt;&amp;#xA0;&lt;/mo&gt;&lt;mi&gt;t&lt;/mi&gt;&lt;mi&gt;e&lt;/mi&gt;&lt;mi&gt;r&lt;/mi&gt;&lt;mi&gt;m&lt;/mi&gt;&lt;mo&gt;}&lt;/mo&gt;&lt;mo&gt;}&lt;/mo&gt;&lt;mo&gt;&amp;#xA0;&lt;/mo&gt;&lt;mo&gt;\\\\&lt;/mo&gt;&lt;mi&gt;e&lt;/mi&gt;&lt;mi&gt;n&lt;/mi&gt;&lt;mi&gt;d&lt;/mi&gt;&lt;mo&gt;{&lt;/mo&gt;&lt;mi&gt;a&lt;/mi&gt;&lt;mi&gt;l&lt;/mi&gt;&lt;mi&gt;i&lt;/mi&gt;&lt;mi&gt;g&lt;/mi&gt;&lt;mi&gt;n&lt;/mi&gt;&lt;mo&gt;}&lt;/mo&gt;&lt;/mstyle&gt;&lt;/math&gt;\&quot;,\&quot;base64Image\&quot;:\&quot;iVBORw0KGgoAAAANSUhEUgAADg0AAAARCAYAAABUiQ2aAAAACXBIWXMAAA7EAAAOxAGVKw4bAAAABGJhU0UAAAAMyZLetQAAG4JJREFUeNrtXQHEVkn3H68kSST7JUkkSZJYSVYSSVaSSJKstST5JPl8SbLWirWykuwnSZIVa33WSiKflbXWkiRrJbKSrESy/pLX8v7v8Z7rnXeamTMzd+Y+997n9+Oq532e596ZM+f85nfOc2euUuOFudWxpTreVwAAIKYBAAAAAACgeQAAAAAAAAAAAAAAGD5QWwAAAAAAAAAAAAAAAAAAoBRs9ceUmiTqmAAAjAtHdgLLq+Pz6rgzIGPvqo7J6tg/5k5Hznadxzdm3IfoE30bnxxYXB27C/dhTXVs7kFM0/deV8eZAm2bqI5tI/Sjkn1rA2346aj9F/yD8WvD5phToXnAOdA80DyIrXHUeW3FZmxfoDPB+eAC+Dx0KDip75w0au0HDsW8B04HwOmoLaC2gNwUnIHcFHBjX3XcqI69Dc4BDQONCL5H3o+8H3k/AAAANCfQ5pwEDTic+dlWf0ypSZZa61GihgZNBQwlBwHy6522uC0q4X9RHUss7x0vKMwWVMdv1TEn8ntHq+P76tiQSPhTRl9T2+HDoeq4q/wrQX12bwM/VccRx3u+cQ/xCd8Y/as6XvI4mMffbJcYO5b2mdRrNB1f3/jYfDbUVsuq43KCv//F142Ngw8Lx4otpkOxqTq+qY75avrHYB/IZo+q44CaXuUttY9E4H22W5ucndK3knGQilQ/zYlc/gv+GS7/5NQ3PpvrWMmC8XoDfqHC23+r46vquNZSYQeaB5oHnAPNA83TfqyFzi1t5sBNdV5sfIbE5ig0K3QmOL+POtNsb0r7oUOhQ8FJ3eUkmxbc2rL2g57qn57KUaMAp4PTwemoLaC2MLrfU5CbgjOQmw43NyXbrW94jpL3CXWJD6ARoRGR9yPvR96flveX4pZR83obXDdUlLj/tkuQfD5XTEBzdnN+0XGpOt4Y2usl8/bKQtf8ytB7l/nvr7S/1QtQnhpt2z/COQkasKwG7MK8aYOt/phSk2xSx8w9hqGaPKduH3f9NGRdEctR0FPd0zu9X8d2oTpOWP5+iwtOJbCVO74x8nuTDchlLxs2RzsknFXTPzL54LJ7CZzU/j+HReEax2d94x7iE9IYUUHhbXUs1P72XnV8nWjHkj7T5Bqp4yuNj8tnJVvNZRJY3EJhqQb92LKqYKzYYjo0UX7MQrB+7YuZy9yXmPZ9pMoVU32+FdK3NuMgFk38NDdy+C/4Z7j8k0vfSDY3+YiwqwG/fFsdFzV+eNBSPEHzQPOAc6B5oHnKxloM98Vyaa4cuKnOS4nPkNgchWaFzgTn91Fnmu2NbT90KHQoOKnbnGTTgm1rP+ipfuqpXS36BDgdnA5OR20BtQXkpuAM5KbITf2gG5VfZjhPyfuEusIH0IjQiMj7kfcj72+W95filtAxzMnpbXJdWzjZ8jVK3X87in6lxm+OmIDm7O78ooMWCtCmQ4v49TruCy3iW1/omv/kGNun/Y0W+//BPG3alRY2rh7xnAQNWF4Dtp0PhcBWf0ypSabWMUv5c8h45NTt466f2tIVbeuTVI6CnuqW3un9OjbaRfGhxTknVfMdIXxImQynEr9HuKhmisBN2yHhEzW9S50PNrvnxrzquMpBUmMPC0YXKbnGPdQnpDGiHS2uaK/rH+FWJNqxpM80uUbq+PrGx+ezkq2I6M8n9i9VvBKZ/VAwVlwxLYF2Tvs5ImakH7lt7TukyhVTfb7l65saQRykCJLzqhvI4b/gn+HyTy5947O5jY8IH6pmiwb/x8nwueo43VI8QfNA84BzoHmgecrEWiz3pXBprhy4qc5Lic+Q2ByFZoXOBOf3UWea7Y1tP3QodCg4qducZNOCbWs/6Kl+6qmUGsVcHh9wOjgdnI7aAmoLyE3BGchNkZvOBt0gtK7BdYjXbjRsaxv3CXWBD6ARoRGR9yPvR97fLO8vxS2hY6gKjF8bXFcaTWwVqkNc11jQ0X7lguTzOWICmrO784uuuf4ydJji/IL02f1CWusbPn8NWizxWXXMt3z2uZreYGLUcxI0YHkN2FY+FANb/TGlJplaxyzlzyHjkVO3Qz/1Q5PF2jiVo6CnRsN7Lr0ziHVsj9TslY/knPUjHG+zSDtuSQzpUZm0g9VZyzmPVceffO5VhkjapmYee0jF2Jt8ftrN8WePgPIZm757iSfa2yyO9Dbf53652iG1O6adoeRu2p2uTbtR0COjaSewHzXnJhu/tlzT1W/q30s188jpb/nz5znwF/Hn7weOe4hPSGP0Pr+/WWv76RFMkjpot43fuG9bOdBzXUMf36Vqeme3h3xNGoM3Fhv6xsflsyG2emz4v44zavZjzJ+r2Y8/NcUrtf8XbfL4F39mniVRopXxyzOMsRkrtpiWuGmB0c8pCyfYYkb6kdvWPrOYSgV6elz8UbYbCUT9sfSL2D+OMrdM8fgfCLye1DcC7ZRxqjo+5de31MxuMxJ/Km7vHfbbg4FxEOr3IX4a6nchkHw+l/+Cf4bJP65YitUVPpu7+KjmuNQfaw7y+ehH8S1sp+P8t3NqZlftEoDmgeYB50DzQPPkjbUU7vP5jut8ITZrGpshsWbGZy49l1uzQmeC84esM8322uYs6FDoUHBSfznJpgXb1H7QU/3UU20uGgSng9PB6agtoLaA3BScgdx0SLnpBLfniPa3J2rm6SEh96YsZr78k9+7YokzF8+7xtmnYUpyo3TvUSgfQCNCI4Lvkfcj728n7y/JLSFj6Js7XLZa6DmXrz2++S9kDvPNf0vZ//5kbaIidMDO6nhWHd9xzNls5Wq7pENcbbddw8WrTfqmAnLPFJ2TohFCfb4LiwahOctqTsIOfn+n5b1r/N7SzFqrXmD5BccazV9rHZ/9gM+1O+CaTeYkaMBuaMAmtvLFUpMYtNUfY2uSvu90uYaWU7f3XT+FjE9s7cmlKySdplquFfjmoRiOCtVLvprckPWUqxbo6ksuvSPN2b1Zx3aGO1vjCif7pzno1xpJ4AkWkLRicz47tw4qCPzKBLiEjXST31vCQuaQRpZTHMgn+Hx/O0jVZexNLD4+5YBaxa+3a4adVLN3VzDbIbU7tJ0xjmvaXbEt9zDpLuTXu3iALxi2lvo9T737ONOHLPxPsZO/DRx3ySekMSJ8puQf4nJOklJ7DnECvZV95HtOpnNdwxzftexzJ3g8V/N4qcDxsflsiK0Wchu3Od7/SM3sPnfAQkC2HS/2su2IZNd7kpFXyv6DaNNYscV0CDcR7nGs22CLmZAfuc326cXUBUzgqw3yfs5jo1gMHNcKq9S3jyO5Q+rbJp4g9rKdSAx/GcAjisfwEnPjcvXuY3d9cRDi9yF+GuN3EiSfz+G/4J/h8o8rlmJ1hWRzGx/5CvMS9rPgf8LiWB/bm57vbbfM3bZjCzQPNA84B5oHmidI8+SMtVjuk3zHPF+IzXLEZkismfGZS8/l1qzQmeD8IetMs70ujoYOhQ4FJ/WTk2xasG3tBz3VPz3V9qJBcDo4HZyO2gJqC8hNwRnITYeSm27h79U+US8EW2z4v+velLXsJ1eYi+imtKdq9s2NPp53jbNPw5TixpD5KIYPoBGhEcH3yPuR95fP+0tyS8gYSnOHy1Yu/SHdk2qb/0La4Zv/dnE/yQfXcX6iAnUAgZ5Us4L97qrHP21tl3SIr+3mNWy82rRvIblnis6J1QgxPt+VRYPQnOU0p1IzCwEmLO9dM2ydS2vt5/cph/lFOBeN/f852pd7ToIGHL0GTLWVFEupMWirP6bUJF3f6XoNLaduH4J+CvHD0NqTT1f45nwbStcKfPNQDEeF6CWpJjdkPWWrA/n6kkPvhOQMvVnHtoKT/Zr8qKH6Y4ppx4LX/P/NamanBwKtfv3CON8zrXAwnztVYwO/ro22jZ2pJsuNDvGy3PH3xdz2D7W/reL2Tmik8bPxPbMdUrtD20nYHSDSbHZfzY5a7/awg9u9igXWlDaIIf0m0fjIcLC/uUhDY0q7S/xPe9837r73pDGq8buaXm2sFzTneOwTakcXfO1ZyeOt7+7xK4uAXNcwx/cATwILtc9MRoyPzWdDbFX/mLFI6MtmZV9lbxOvtZiSdgih9l/MMMamLW0xHcJNc9jGGz2J1qOA4qnUPr2YepB9xGa/g1p8ndLev63cP1bbrhfStwm+zjEez4lAHtlnJHULLAVOXxxIfh/jp6F+FwqXz+fwX/DPcPnHFkspukKyuY2PfIV5H45wgabmpCkW9Iq5Z2ULxUloHmgecA40DzRP/liL5T7Jd/TzhdgsZ2xKsfaXgxOa6rkSmhU6E5w/VJ1pttfG0dCh0KHgpP5ykk0Ltq39oKf6p6faXjQITgeng9NRW0BtAbkpOAO56VBy0w38ugaN5QPtte/elEX83U+0z9NNXw8jeN41zj4NU4IbQ+ajWD6ARoRGBN8j70feXz7vL8kt0hiGzB0uW7n0h689rjlTaodv/tvOfKlfI/YeVbqR+azWflv/fLrOp0N8bTevYfJqjr5JuWeqzonRCLE+3zQmXnKsuY7n0Jwj15wTPE6umsdvyr2gMJUPFfvkE/Yx6SmCzwy7qkSfleYkaMBuaMAUW4XEUmoM2uqPKTVJ23ea6Mq2amg5dfsQ9JM0PqG1J0lXuM5jQ+lagW8eiuWoEL3kq8kNXU+Z/i71panekXy+l+vY7qrpRydvVO8+JvWwml79SrjD4oIciFaJbrKc6xGLAurIt1x8qHHCKGJ9yQ2b0F5/YzHoDYfoOafefTwtteuq9vqs5TNmO6R2h7RTxwWjOCLZvW4TCfO5/PorbRI5zcF0KqLf19XsVdP7mYiXaJ8/ozmPa9wln5DGqCaKKSOwVgTYJ9SOKsJn6oKY/uj1ddzHxRmvYY7vdTV7dfNyLuqGjI/LZ0NstY1tv8Tz3aXG2EjileLglZp5XL0LxBdfZxpj3Za2mA7hpm3KvYrdFjOu4qnUPr2Yet5STFX8ty+1z+hJ+U8B8aFfL6RvW/ma6yP584F6d5eImDiQ/D7GT0P9LgQ+n2/qv+CfYfOPLZZSdIVkcxsf+QrzLtBjwN8anPgjC2US7SdVe4DmgeYB50DzQPPkj7UvI2JL8h39fCE2yxmbUqzZ4jOXnsutWaEzwflD1pkmJ5uvoUOhQ8FJ/eUklxZsU/tBT/VPT4XMHbmezgNOB6eD01FbQG0BuSk4A7npkHLTf6rpHcwJ9U2357XP+u5NOafe3VHd3GVd4nnbOEsapgQ3hsxHsXwAjQiNCL5H3o+8v528vxS3SGMYMne4bGXTH1J7XNpIaodv/runZm8uskXNfmpOyD2qdU7zqad/rrZLOsTXdvMaJq/m6Jt0zRSdE6sRUnw+NSYUx650QHOOVnPWCyF2e+qfpzLzIT0VihYLfKHN5S8cc8VGJS8qzDUnQQN2RwPG2iokllJj0FZ/TKlJ2r7TlxpazjpN3/WTND6htSdJV7jOY0PpWoFvHorlqBC95KvJjYOe0v1d6ktTvSP5fC/XsR3mL9NOVDcNQvxDzeyw9lbJOyJsZPJ4zY3Sd7aic39sBMoho8O2CXGlsu/G84KLvTWW8Dn2sHCqHWKHITbNdkjtDm2n4ms9DCTzw9qg/ciOUqN+hLNix9Afkyv1e4L78YFms2uG8P+B31fCuEs+IY1RHQAkDm0r9o9nsKOK8BnF41yT1hz2kZ8yX8Mc36dq9mOOT6rZq5l94+Py2RBbzWPf2e54fy6Tj4oQr8eYAK8K9nnmaXOTWLHFdAg3ka/d9hTYzJjxFU997dOLqQfY/kuNz08aHHKJCfoT5f9R2XY9qW/1pHMrgT8nG8aB5PehfhrjdxIkn8/hv+Cf4fLPWUchIVZX+Gzu4iNC7KLBerep9UYi9oJ5c6Hw/W38Oen4AJoHmgecA80DzROkeXLFWiz3Sb5jni/EZrliMyTWzPjMpedya1boTHD+0HWmycmHPYVI6FDoUHBSvzjJpQXb1H7QU/3TU20/aRCcDk4Hp6O2gNoCclNwBnLToeSm3zF/1Dan17vUzA1kvntT6EYz/YbcFWzPnRE8bxtnScOU4MaQ+SiWD6ARoRHB98j7kfeXz/tLcos0hiFzh81WPv3ha49LG0ntmBTe0797yxh7nw6gti7j/9ON8288/XO1XdIhkxF5oMmrTfoWes0UnROrEWJ9vmlM5AQ0ZxnNeYHjzXyP7PJcyYs1Uq5ZPyV9A7+mJw49dvj3OUf7lOH3OeYkaMBuaMAUW4XEUmoM2uqPKTVJ23ea6Mq2ami56zR910/S+ITWniRd4TqPaqgDUmoFvnkolqNC9JKvJjcOekrnPakvTfWO5PO9XMe2gIXDbQ76CU7+6scb68G8TyuoHrMUCX5W7h0uaHDWqukVnUu5qDXfCPLVFoNPsDMtsJxvNb9/gNv6JydIuiika+11tENqd0w7FRdD/hvouLXd/8HXqAXwOoPw3jJpUMK3KqDf9Dla5fs+H4oFqt5euu5mdvKbnnG/KfiENEaE+0wOE9pku4XPe8Vhmxg7qsj2vGX/pb5/ykR2MvM19PFdYwjzZWyPZdpnfePj8tlQW933kMNxYcKoxetiTkJ2czv2cNK2RM1+rKppZ98q/pRYWeCI6RBu+lbN3mVJhy1mfMVTX/s+0gpn8zhh00XPB0zYdQJ1hiexxXwsirye1DfFE8ChBP78XfM58uOjlknPFQfLA/xe8tMYvzutFTt8kHw+h/+Cf4bLP7ZYitUVks1dfOQrzLuwnv1ET+jWcTGQznOPxeaiwCS4CaB5oHnAOdA80Dz5Ym1HJPdJvmP6RYjNmsZmTKyZBfVcei6XZoXOBOePi840Odl8DR0KHQpO6i8nubRgW9oPeqqfemoUiwbB6eB0cDpqC6gtIDcFZyA37XtuSv/SzT+0YJFuAHqPX5Mttiv53pR67MnndzEvvuXv7Qnkeds4SxqmBDeGzEcxfACNCI0Ivkfej7y/nby/JLdIY+gaI8lWPv3ha49LG0lzmG/+e8A2Jz+hJ7Mc1L4n6YCdHM90rk1q5mk7tv652u7TIb62265h8mqTvoXmnik6Z36kRoj1+aYxAc3Zbc05l693lz8zwX5/hnnmo0J8eJf7rnP5x8r+FCfq469GDWI12/pkZt0DDdgNDZhiq5BYSo1BW/0xpSZp+05TXdlGDS13nabP+ilkfEJrTz5d4TuPaqgDUmoFvnkohqNC9ZKvJjcOekrXO76+5NA7ks/3dh3bDZ7I77Ex71hIbC9PZq94cBdZjPIHv39RvftY1ydaUZYa9ZPl/QuO9tmM/Tkb7i4HkeLChb5S9bF6dzeHJ+rdFdGudse2M5bcye7/4XPWOGRc8xn3Y2dgv3fwGB7VROCkMcE91YJ6rWfc1wo+IY3RD/x317GtYELlmiTPs/2ucWD+zf3MeQ19fC/z+E4w6T4xCFUaH5vPxtjqiKNQfJz7/gvH8lwmLZt43ck+sE8rEvp2StnIBKYyCqEbXHS0xbTETYqJ2LeKXY8ZqXjqat/nHCeT3KY5TNjfcRJ+hAur+sryY2zLNzweU8xHSwPtIfWt9vFFCfy5g9tGhYOzyr0i3xYHBwS/D/HTUL+by22cchRgY3w+l/+Cf4bHP/9W7h08Y3SFZHMXH/kK8z4cZXvRzhi3WdzOZb/7kdtyj9tVGtA80DzgHGgeaJ48sXY+kvsk3zH9IsRmTWMzJtb0H7tz6rlcmhU6E5w/TjpT52Tba+hQ6FBwUj85yacF29B+0FP91FOjWDQITgeng9NRW0BtAbkpOAO5ad9z08PcHhrD5Zp9vtDGzndvyqfcZrohrd6R/AXzTgjPu3jOp2FKcWPIfBTDB9CI0Ijge+T9yPvbyftLcotvDH1jJNnKpz9c7Vnm0UbSHOab/7bye7+rmSezqEAdsI/bSu26r+kXs3++tvt0iK/tNhuavNqkb6G5Z4rO2RupEWJ9vkuLBqE582rOedxeXXe9YX49rcI2Mkrhw8fa9V7x3HVIm2+n+DNz2Pd8OnFNRt0DDdgdDZhiKymWmsSgrf6YUpN8rOQnd3axhlaiTtNX/SSNz7KI2pNPV/jOoxrqgNhagW8eiuWoEL0krdMaFz1V6x1fX3LoHcnnh7COLQkfqplVkBv5gr9lPL9EeF1pd9cSgTaRc4zamCRr4npc+BrXq+N7JhMilz2Z7S7ZaoJFiVmcW8jHef7+EibuHKDEYF2HYmUZTwwTkd+L+ZE7BVRUvWT5+wbl3zEjR99Kx36s37v8NAZnBTuE+nwO/wX/jC//lNRDKTfkAdA84BxoHmiebmmeUeW9JZEamynIqedyalboTHA+dCYAHQpO6jMn5daCsdoPeqqfeip10eBbUDk4HZyO2gJqC8V+T0FuCs5AbgpAN6Gv0Ijge+T9yPtL5/1tcQvmmXexneNvHqRBp+J3nO8Vhg7r5zVzzUnQgKPTgKOwVVfQxRpaW3WaPuincfHDUaH0Oi3oqdHEYC/XsdkSxSsZzz+ZOBm23W5aefrNmBJSzjGy2fGtcKS0h3Zl+6rwNZ6q8B8sS/kciR5alex6nDLtnPA60yRNhLO7I7FSjw2tKL+Y8P3LLGRK4QyL0sWGID3G/5bsW+nYT/F7yU99IN/dHvF5l8/n8l/wz/jyT0k9tEvhB3NoHmgecA40T980T4lY6xpyxGYKmuq5UpoVOhOcD50JQIeCk/rGSbm1YKz2g57qp57C3AFOB6ejtoDaQnu1BeSm4AzkpgB0U/80PjQi+B55P/L+oeb9bXEL5hmgL/E7zvcKQ4f1c07LNSdBA45OA47CVl1B12poTXT7EPXTuPjhqFB6nRb01Ghyhl6uY7vD5Ekrs+fx/89kPP9hJu41HW43rfa8paZ3TxpH5BqjXHb0tYcEwHYO4nr8S/SZdi2dUnl2g2pqK9ptaF9hH6DH6W7sUKy84X4/qI4VieNLO0HQY5O3FGjfe3x+Iv2X3E56XO3CFvpWMvab+H0bftqG/4J/xpd/SuihldWxnwXdVeQ/0DzgHHAONM8gNE/bea9CbGblrdi+QGeC86EzAehQcFKXOSm3FozRftBT/fMxzB3gdHA6aguoLXSntoDcFJyB3BSAbkJfoRHB98j7kfe3mfe3wS2YZ4A+xe+43ysMHda/a+aYk6ABR6sBR2GrrqBrNbS26zRd10/j4oejROl1WtBTo4nBXq5jox2EvuaiwKvq+KwnQdTXdgPNx32LdpSYqOaq6d00sCPR6EBFLCpS7kbfWgP8HvyD8YWuAMA5AHQBNA/QdQx1/MD50JkAAE4CMB8DAABOB1BbQG0BnAEgNwUAAHwPQOsAAAAAAAANCL2FfgIYn2HxL2pyGFcAADoI2lVjgXYAAPwewDgAAADOAQD4PYDxg+0AAADASQDGDwAAcAIAwO9hOwAAAAB8j/EDAAAAAACAhoCt0E+MDwAARfD/vtx6Y+E9U80AABStdEVYdE1hdGhNTAA8bWF0aCB4bWxucz0iaHR0cDovL3d3dy53My5vcmcvMTk5OC9NYXRoL01hdGhNTCI+PG1zdHlsZSBtYXRoc2l6ZT0iMTZweCI+PG1vPlw8L21vPjxtaT5iPC9taT48bWk+ZTwvbWk+PG1pPmc8L21pPjxtaT5pPC9taT48bWk+bjwvbWk+PG1vPns8L21vPjxtaT5hPC9taT48bWk+bDwvbWk+PG1pPmk8L21pPjxtaT5nPC9taT48bWk+bjwvbWk+PG1vPn08L21vPjxtbz4mI3hBMD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w8L21vPjxtaT5sPC9taT48bWk+ZTwvbWk+PG1pPmY8L21pPjxtaT50PC9taT48bW8+WzwvbW8+PG1vPiYjeEEwOzwvbW8+PG1vPlw8L21vPjxtaT5sb2c8L21pPjxtbz4mI3hBMDs8L21vPjxtbz5cPC9tbz48bWk+ZjwvbWk+PG1pPnI8L21pPjxtaT5hPC9taT48bWk+YzwvbWk+PG1vPns8L21vPjxtaT5wPC9taT48bW8+KDwvbW8+PG1pPng8L21pPjxtbz4sPC9tbz48bW8+JiN4QTA7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iYjeEEwOzwvbW8+PG1vPiZhbXA7PC9tbz48bW8+PTwvbW8+PG1vPiYjeEEwOzwvbW8+PG1vPlw8L21vPjxtaT5tPC9taT48bWk+YTwvbWk+PG1pPnQ8L21pPjxtaT5oPC9taT48bWk+YjwvbWk+PG1pPmI8L21pPjxtbz57PC9tbz48bWk+RTwvbWk+PG1vPn08L21vPjxtaT5fPC9taT48bW8+ezwvbW8+PG1pPnE8L21pPjxtaT5fPC9taT48bW8+ezwvbW8+PG1vPlw8L21vPjxtaT5wPC9taT48bWk+aDwvbWk+PG1pPmk8L21pPjxtbz59PC9tbz48bW8+KDwvbW8+PG1pPno8L21pPjxtbz58PC9tbz48bWk+eDwvbWk+PG1vPik8L21vPjxtbz59PC9tbz48bW8+JiN4QTA7PC9tbz48bW8+XDwvbW8+PG1pPmw8L21pPjxtaT5lPC9taT48bWk+ZjwvbWk+PG1pPnQ8L21pPjxtbz5bPC9tbz48bW8+JiN4QTA7PC9tbz48bW8+XDwvbW8+PG1pPmxvZzwvbWk+PG1vPiYjeEEwOzwvbW8+PG1vPlw8L21vPjxtaT5mPC9taT48bWk+cjwvbWk+PG1pPmE8L21pPjxtaT5jPC9taT48bW8+ezwvbW8+PG1pPnA8L21pPjxtaT5fPC9taT48bW8+ezwvbW8+PG1vPlw8L21vPjxtaT50PC9taT48bWk+aDwvbWk+PG1pPmU8L21pPjxtaT50PC9taT48bWk+YTwvbWk+PG1vPn08L21vPjxtbz4oPC9tbz48bWk+eDwvbWk+PG1vPnw8L21vPjxtaT56PC9taT48bW8+KTwvbW8+PG1vPiYjeEEwOzwvbW8+PG1pPnA8L21pPjxtbz4o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lw8L21vPjxtbz5cPC9tbz48bW8+JiN4QTA7PC9tbz48bW8+JmFtcDs8L21vPjxtbz49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bPC9tbz48bW8+XDwvbW8+PG1pPmxvZzwvbWk+PG1vPiYjeEEwOzwvbW8+PG1pPnA8L21pPjxtaT5fPC9taT48bW8+ezwvbW8+PG1vPlw8L21vPjxtaT50PC9taT48bWk+aDwvbWk+PG1pPmU8L21pPjxtaT50PC9taT48bWk+YTwvbWk+PG1vPn08L21vPjxtbz4oPC9tbz48bWk+eDwvbWk+PG1vPnw8L21vPjxtaT56PC9taT48bW8+KTwvbW8+PG1vPl08L21vPjxtbz4mI3hBMDs8L21vPjxtbz4r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cPC9tbz48bWk+bDwvbWk+PG1pPmU8L21pPjxtaT5mPC9taT48bWk+dDwvbWk+PG1vPls8L21vPjxtbz4mI3hBMDs8L21vPjxtbz5cPC9tbz48bWk+bG9nPC9taT48bW8+JiN4QTA7PC9tbz48bW8+XDwvbW8+PG1pPmY8L21pPjxtaT5yPC9taT48bWk+YTwvbWk+PG1pPmM8L21pPjxtbz57PC9tbz48bWk+cDwvbWk+PG1vPig8L21vPjxtaT56PC9taT48bW8+KTwvbW8+PG1vPn08L21vPjxtbz57PC9tbz48bWk+cTwvbWk+PG1pPl88L21pPjxtbz57PC9tbz48bW8+XDwvbW8+PG1pPnA8L21pPjxtaT5oPC9taT48bWk+aTwvbWk+PG1vPn08L21vPjxtbz4oPC9tbz48bWk+ejwvbWk+PG1vPnw8L21vPjxtaT54PC9taT48bW8+KTwvbW8+PG1vPn08L21vPjxtbz4mI3hBMDs8L21vPjxtbz5cPC9tbz48bWk+cjwvbWk+PG1pPmk8L21pPjxtaT5nPC9taT48bWk+aDwvbWk+PG1pPnQ8L21pPjxtbz5dPC9tbz48bW8+JiN4QTA7PC9tbz48bW8+XDwvbW8+PG1vPlw8L21vPjxtbz4mI3hBMDs8L21vPjxtbz4mYW1wOzwvbW8+PG1vPj08L21vPjxtbz4mI3hBMDs8L21vPjxtbz5cPC9tbz48bWk+dTwvbWk+PG1pPm48L21pPjxtaT5kPC9taT48bWk+ZTwvbWk+PG1pPnI8L21pPjxtaT5iPC9taT48bWk+cjwvbWk+PG1pPmE8L21pPjxtaT5jPC9taT48bWk+ZTwvbWk+PG1vPn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s8L21vPjxtbz5cPC9tbz48bWk+bG9nPC9taT48bW8+JiN4QTA7PC9tbz48bWk+cDwvbWk+PG1pPl88L21pPjxtbz57PC9tbz48bW8+XDwvbW8+PG1pPnQ8L21pPjxtaT5oPC9taT48bWk+ZTwvbWk+PG1pPnQ8L21pPjxtaT5hPC9taT48bW8+fTwvbW8+PG1vPig8L21vPjxtaT54PC9taT48bW8+fDwvbW8+PG1pPno8L21pPjxtbz4pPC9tbz48bW8+XTwvbW8+PG1vPn08L21vPjxtaT5fPC9taT48bW8+ezwvbW8+PG1vPlw8L21vPjxtaT50PC9taT48bWk+ZTwvbWk+PG1pPng8L21pPjxtaT50PC9taT48bW8+ezwvbW8+PG1pPnI8L21pPjxtaT5lPC9taT48bWk+YzwvbWk+PG1pPm88L21pPjxtaT5uPC9taT48bWk+czwvbWk+PG1pPnQ8L21pPjxtaT5yPC9taT48bWk+dTwvbWk+PG1pPmM8L21pPjxtaT50PC9taT48bWk+aTwvbWk+PG1pPm88L21pPjxtaT5uPC9taT48bW8+JiN4QTA7PC9tbz48bWk+dDwvbWk+PG1pPmU8L21pPjxtaT5yPC9taT48bWk+bTwvbWk+PG1vPn08L21vPjxtbz59PC9tbz48bW8+JiN4QTA7PC9tbz48bW8+JiN4QTA7PC9tbz48bW8+LTwvbW8+PG1vPiYjeEEwOzwvbW8+PG1vPlw8L21vPjxtaT51PC9taT48bWk+bjwvbWk+PG1pPmQ8L21pPjxtaT5lPC9taT48bWk+cjwvbWk+PG1pPmI8L21pPjxtaT5yPC9taT48bWk+YTwvbWk+PG1pPmM8L21pPjxtaT5lPC9taT48bW8+ezwvbW8+PG1pPkQ8L21pPjxtaT5fPC9taT48bW8+ezwvbW8+PG1pPks8L21pPjxtaT5MPC9taT48bW8+fTwvbW8+PG1vPig8L21vPjxtaT5xPC9taT48bWk+XzwvbWk+PG1vPns8L21vPjxtbz5cPC9tbz48bWk+cDwvbWk+PG1pPmg8L21pPjxtaT5pPC9taT48bW8+fTwvbW8+PG1vPig8L21vPjxtaT56PC9taT48bW8+fDwvbW8+PG1pPng8L21pPjxtbz4pPC9tbz48bW8+JiN4QTA7PC9tbz48bW8+XDwvbW8+PG1pPnA8L21pPjxtaT5hPC9taT48bWk+cjwvbWk+PG1pPmE8L21pPjxtaT5sPC9taT48bWk+bDwvbWk+PG1pPmU8L21pPjxtaT5sPC9taT48bW8+JiN4QTA7PC9tbz48bWk+cDwvbWk+PG1vPig8L21vPjxtaT56PC9taT48bW8+KTwvbW8+PG1vPik8L21vPjxtbz59PC9tbz48bWk+XzwvbWk+PG1vPns8L21vPjxtbz5cPC9tbz48bWk+dDwvbWk+PG1pPmU8L21pPjxtaT54PC9taT48bWk+dDwvbWk+PG1vPns8L21vPjxtaT5wPC9taT48bWk+cjwvbWk+PG1pPmk8L21pPjxtaT5vPC9taT48bWk+cjwvbWk+PG1vPiYjeEEwOzwvbW8+PG1pPm08L21pPjxtaT5hPC9taT48bWk+dDwvbWk+PG1pPmM8L21pPjxtaT5oPC9taT48bWk+aTwvbWk+PG1pPm48L21pPjxtaT5nPC9taT48bW8+JiN4QTA7PC9tbz48bWk+dDwvbWk+PG1pPmU8L21pPjxtaT5yPC9taT48bWk+bTwvbWk+PG1vPn08L21vPjxtbz59PC9tbz48bW8+JiN4QTA7PC9tbz48bW8+XDwvbW8+PG1pPmU8L21pPjxtaT5uPC9taT48bWk+ZDwvbWk+PG1vPns8L21vPjxtaT5hPC9taT48bWk+bDwvbWk+PG1pPmk8L21pPjxtaT5nPC9taT48bWk+bjwvbWk+PG1vPn08L21vPjwvbXN0eWxlPjwvbWF0aD66QPWpAAAAAElFTkSuQmCC\&quot;,\&quot;slideId\&quot;:259,\&quot;accessibleText\&quot;:\&quot;相对补(属于A但不属于B的) b e g i n 左花括号 a l i g n 右花括号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x 逗号 空格 z 右括号 右花括号 左花括号 q _ 左花括号 相对补(属于A但不属于B的) p h i 右花括号 左括号 z 竖线 x 右括号 右花括号 空格 相对补(属于A但不属于B的) r i g h t 右方括号 空格 空格 &amp; 等于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_ 左花括号 相对补(属于A但不属于B的) t h e t a 右花括号 左括号 x 竖线 z 右括号 空格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空格 加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u n d e r b r a c e 左花括号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右花括号 _ 左花括号 相对补(属于A但不属于B的) t e x t 左花括号 r e c o n s t r u c t i o n 空格 t e r m 右花括号 右花括号 空格 空格 减 空格 相对补(属于A但不属于B的) u n d e r b r a c e 左花括号 D _ 左花括号 K L 右花括号 左括号 q _ 左花括号 相对补(属于A但不属于B的) p h i 右花括号 左括号 z 竖线 x 右括号 空格 相对补(属于A但不属于B的) p a r a l l e l 空格 p 左括号 z 右括号 右括号 右花括号 _ 左花括号 相对补(属于A但不属于B的) t e x t 左花括号 p r i o r 空格 m a t c h i n g 空格 t e r m 右花括号 右花括号 空格 相对补(属于A但不属于B的) e n d 左花括号 a l i g n 右花括号\&quot;,\&quot;imageHeight\&quot;:17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1072</Words>
  <Application>Microsoft Office PowerPoint</Application>
  <PresentationFormat>宽屏</PresentationFormat>
  <Paragraphs>244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-apple-system</vt:lpstr>
      <vt:lpstr>Arial MT</vt:lpstr>
      <vt:lpstr>Yu Gothic UI</vt:lpstr>
      <vt:lpstr>等线</vt:lpstr>
      <vt:lpstr>楷体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Diffusion Model</vt:lpstr>
      <vt:lpstr>PowerPoint 演示文稿</vt:lpstr>
      <vt:lpstr>Forward Diffusion Process</vt:lpstr>
      <vt:lpstr>Forward Diffusion Process</vt:lpstr>
      <vt:lpstr>Reverse Diffusion Process </vt:lpstr>
      <vt:lpstr>Maximum Likelihood Estimation</vt:lpstr>
      <vt:lpstr>What is q(x_(t-1) |x_t,x_0)</vt:lpstr>
      <vt:lpstr>What is q(x_(t-1) |x_t,x_0)</vt:lpstr>
      <vt:lpstr>Remove x_0</vt:lpstr>
      <vt:lpstr>PowerPoint 演示文稿</vt:lpstr>
      <vt:lpstr>Showcase</vt:lpstr>
      <vt:lpstr>Showcase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87</cp:revision>
  <dcterms:created xsi:type="dcterms:W3CDTF">2025-02-06T09:29:27Z</dcterms:created>
  <dcterms:modified xsi:type="dcterms:W3CDTF">2025-03-12T08:14:00Z</dcterms:modified>
</cp:coreProperties>
</file>